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5" r:id="rId1"/>
  </p:sldMasterIdLst>
  <p:notesMasterIdLst>
    <p:notesMasterId r:id="rId39"/>
  </p:notesMasterIdLst>
  <p:sldIdLst>
    <p:sldId id="256" r:id="rId2"/>
    <p:sldId id="333" r:id="rId3"/>
    <p:sldId id="319" r:id="rId4"/>
    <p:sldId id="257" r:id="rId5"/>
    <p:sldId id="258" r:id="rId6"/>
    <p:sldId id="334" r:id="rId7"/>
    <p:sldId id="259" r:id="rId8"/>
    <p:sldId id="260" r:id="rId9"/>
    <p:sldId id="261" r:id="rId10"/>
    <p:sldId id="335" r:id="rId11"/>
    <p:sldId id="336" r:id="rId12"/>
    <p:sldId id="337" r:id="rId13"/>
    <p:sldId id="338" r:id="rId14"/>
    <p:sldId id="339" r:id="rId15"/>
    <p:sldId id="321" r:id="rId16"/>
    <p:sldId id="280" r:id="rId17"/>
    <p:sldId id="303" r:id="rId18"/>
    <p:sldId id="265" r:id="rId19"/>
    <p:sldId id="281" r:id="rId20"/>
    <p:sldId id="288" r:id="rId21"/>
    <p:sldId id="287" r:id="rId22"/>
    <p:sldId id="282" r:id="rId23"/>
    <p:sldId id="283" r:id="rId24"/>
    <p:sldId id="284" r:id="rId25"/>
    <p:sldId id="285" r:id="rId26"/>
    <p:sldId id="286" r:id="rId27"/>
    <p:sldId id="289" r:id="rId28"/>
    <p:sldId id="292" r:id="rId29"/>
    <p:sldId id="293" r:id="rId30"/>
    <p:sldId id="294" r:id="rId31"/>
    <p:sldId id="332" r:id="rId32"/>
    <p:sldId id="327" r:id="rId33"/>
    <p:sldId id="304" r:id="rId34"/>
    <p:sldId id="328" r:id="rId35"/>
    <p:sldId id="329" r:id="rId36"/>
    <p:sldId id="331" r:id="rId37"/>
    <p:sldId id="322" r:id="rId3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Tahoma" panose="020B0604030504040204" pitchFamily="34" charset="0"/>
      <p:regular r:id="rId44"/>
      <p:bold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710D-47B3-469B-BFB0-9B402DDD9888}">
          <p14:sldIdLst>
            <p14:sldId id="256"/>
            <p14:sldId id="333"/>
          </p14:sldIdLst>
        </p14:section>
        <p14:section name="O que são jogos" id="{61CAEB05-1713-4F21-918F-C542C0D1811B}">
          <p14:sldIdLst>
            <p14:sldId id="319"/>
            <p14:sldId id="257"/>
            <p14:sldId id="258"/>
            <p14:sldId id="334"/>
            <p14:sldId id="259"/>
            <p14:sldId id="260"/>
            <p14:sldId id="261"/>
            <p14:sldId id="335"/>
          </p14:sldIdLst>
        </p14:section>
        <p14:section name="Trabalho Generico" id="{CB13458F-2030-4352-B5EA-D7A088B63425}">
          <p14:sldIdLst>
            <p14:sldId id="336"/>
            <p14:sldId id="337"/>
            <p14:sldId id="338"/>
            <p14:sldId id="339"/>
          </p14:sldIdLst>
        </p14:section>
        <p14:section name="Como se faz um jogo?" id="{AEEEC939-1E76-4E83-ACC4-95D81A6D0EB8}">
          <p14:sldIdLst>
            <p14:sldId id="321"/>
            <p14:sldId id="280"/>
            <p14:sldId id="303"/>
            <p14:sldId id="265"/>
          </p14:sldIdLst>
        </p14:section>
        <p14:section name="O BCC" id="{864387F3-69A2-464F-96B3-C0748C8ADAE5}">
          <p14:sldIdLst>
            <p14:sldId id="281"/>
            <p14:sldId id="288"/>
            <p14:sldId id="287"/>
            <p14:sldId id="282"/>
            <p14:sldId id="283"/>
            <p14:sldId id="284"/>
            <p14:sldId id="285"/>
            <p14:sldId id="286"/>
            <p14:sldId id="289"/>
          </p14:sldIdLst>
        </p14:section>
        <p14:section name="CC e Jogos" id="{21F78B96-B09E-4679-AC06-C25F97B38A64}">
          <p14:sldIdLst>
            <p14:sldId id="292"/>
            <p14:sldId id="293"/>
            <p14:sldId id="294"/>
          </p14:sldIdLst>
        </p14:section>
        <p14:section name="Untitled Section" id="{D0460775-1359-48AC-9C87-2EE0A5376B07}">
          <p14:sldIdLst>
            <p14:sldId id="332"/>
            <p14:sldId id="327"/>
            <p14:sldId id="304"/>
            <p14:sldId id="328"/>
            <p14:sldId id="329"/>
            <p14:sldId id="331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0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77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1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image" Target="../media/image12.WMF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image" Target="../media/image12.W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C4E93C-F654-4D96-B508-C92D86A5FB90}" type="doc">
      <dgm:prSet loTypeId="urn:microsoft.com/office/officeart/2005/8/layout/gear1" loCatId="relationship" qsTypeId="urn:microsoft.com/office/officeart/2005/8/quickstyle/3d9" qsCatId="3D" csTypeId="urn:microsoft.com/office/officeart/2005/8/colors/colorful1" csCatId="colorful" phldr="1"/>
      <dgm:spPr/>
    </dgm:pt>
    <dgm:pt modelId="{47126C6C-7755-4011-A6ED-4A4EA75AC3AA}">
      <dgm:prSet phldrT="[Text]"/>
      <dgm:spPr/>
      <dgm:t>
        <a:bodyPr/>
        <a:lstStyle/>
        <a:p>
          <a:r>
            <a:rPr lang="pt-BR" dirty="0"/>
            <a:t> </a:t>
          </a:r>
          <a:endParaRPr lang="en-US" dirty="0"/>
        </a:p>
      </dgm:t>
    </dgm:pt>
    <dgm:pt modelId="{690E7B0B-3AD1-48F3-A6CC-6F13F2A9826D}" type="parTrans" cxnId="{3787F47D-62F4-4A0B-B547-45B235AE6E96}">
      <dgm:prSet/>
      <dgm:spPr/>
      <dgm:t>
        <a:bodyPr/>
        <a:lstStyle/>
        <a:p>
          <a:endParaRPr lang="en-US"/>
        </a:p>
      </dgm:t>
    </dgm:pt>
    <dgm:pt modelId="{72CDD702-B3DE-4F5D-9447-57A494A9B0E0}" type="sibTrans" cxnId="{3787F47D-62F4-4A0B-B547-45B235AE6E96}">
      <dgm:prSet/>
      <dgm:spPr/>
      <dgm:t>
        <a:bodyPr/>
        <a:lstStyle/>
        <a:p>
          <a:endParaRPr lang="en-US"/>
        </a:p>
      </dgm:t>
    </dgm:pt>
    <dgm:pt modelId="{F31CF229-4E99-4CD3-8DCD-9B46ED13C35A}">
      <dgm:prSet phldrT="[Text]"/>
      <dgm:spPr/>
      <dgm:t>
        <a:bodyPr/>
        <a:lstStyle/>
        <a:p>
          <a:r>
            <a:rPr lang="pt-BR" dirty="0"/>
            <a:t> </a:t>
          </a:r>
          <a:endParaRPr lang="en-US" dirty="0"/>
        </a:p>
      </dgm:t>
    </dgm:pt>
    <dgm:pt modelId="{40AFEF8C-A0EF-43E3-BA30-8C502566EE73}" type="parTrans" cxnId="{0E7C7C45-51C6-4D79-B455-5C62972D4E85}">
      <dgm:prSet/>
      <dgm:spPr/>
      <dgm:t>
        <a:bodyPr/>
        <a:lstStyle/>
        <a:p>
          <a:endParaRPr lang="en-US"/>
        </a:p>
      </dgm:t>
    </dgm:pt>
    <dgm:pt modelId="{DD2AC283-FE9E-43A6-A337-DE3222AD506C}" type="sibTrans" cxnId="{0E7C7C45-51C6-4D79-B455-5C62972D4E85}">
      <dgm:prSet/>
      <dgm:spPr/>
      <dgm:t>
        <a:bodyPr/>
        <a:lstStyle/>
        <a:p>
          <a:endParaRPr lang="en-US"/>
        </a:p>
      </dgm:t>
    </dgm:pt>
    <dgm:pt modelId="{6436F32C-6A01-47D5-B23C-008786FBA619}">
      <dgm:prSet phldrT="[Text]"/>
      <dgm:spPr/>
      <dgm:t>
        <a:bodyPr/>
        <a:lstStyle/>
        <a:p>
          <a:r>
            <a:rPr lang="pt-BR" dirty="0"/>
            <a:t> </a:t>
          </a:r>
          <a:endParaRPr lang="en-US" dirty="0"/>
        </a:p>
      </dgm:t>
    </dgm:pt>
    <dgm:pt modelId="{DF5433B6-21EF-4FBE-8E8C-26410D1B2C72}" type="parTrans" cxnId="{822E2716-040D-4329-85E0-DE6973F63DD0}">
      <dgm:prSet/>
      <dgm:spPr/>
      <dgm:t>
        <a:bodyPr/>
        <a:lstStyle/>
        <a:p>
          <a:endParaRPr lang="en-US"/>
        </a:p>
      </dgm:t>
    </dgm:pt>
    <dgm:pt modelId="{6F9815D4-7A17-4A57-982A-3A946A8AF0AB}" type="sibTrans" cxnId="{822E2716-040D-4329-85E0-DE6973F63DD0}">
      <dgm:prSet/>
      <dgm:spPr/>
      <dgm:t>
        <a:bodyPr/>
        <a:lstStyle/>
        <a:p>
          <a:endParaRPr lang="en-US"/>
        </a:p>
      </dgm:t>
    </dgm:pt>
    <dgm:pt modelId="{F26FD101-385C-4942-9966-62AD565C3280}" type="pres">
      <dgm:prSet presAssocID="{0BC4E93C-F654-4D96-B508-C92D86A5FB9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326A737-1C9F-4996-ADD1-395BC1A02CDD}" type="pres">
      <dgm:prSet presAssocID="{47126C6C-7755-4011-A6ED-4A4EA75AC3AA}" presName="gear1" presStyleLbl="node1" presStyleIdx="0" presStyleCnt="3">
        <dgm:presLayoutVars>
          <dgm:chMax val="1"/>
          <dgm:bulletEnabled val="1"/>
        </dgm:presLayoutVars>
      </dgm:prSet>
      <dgm:spPr/>
    </dgm:pt>
    <dgm:pt modelId="{F2B48BAF-32F6-4079-8E6B-8C06141B2A39}" type="pres">
      <dgm:prSet presAssocID="{47126C6C-7755-4011-A6ED-4A4EA75AC3AA}" presName="gear1srcNode" presStyleLbl="node1" presStyleIdx="0" presStyleCnt="3"/>
      <dgm:spPr/>
    </dgm:pt>
    <dgm:pt modelId="{5361B20F-BB74-442D-8797-1AECB2EB2C1F}" type="pres">
      <dgm:prSet presAssocID="{47126C6C-7755-4011-A6ED-4A4EA75AC3AA}" presName="gear1dstNode" presStyleLbl="node1" presStyleIdx="0" presStyleCnt="3"/>
      <dgm:spPr/>
    </dgm:pt>
    <dgm:pt modelId="{B91BB9DD-4361-405A-BDF9-CA1EFBE94F55}" type="pres">
      <dgm:prSet presAssocID="{F31CF229-4E99-4CD3-8DCD-9B46ED13C35A}" presName="gear2" presStyleLbl="node1" presStyleIdx="1" presStyleCnt="3">
        <dgm:presLayoutVars>
          <dgm:chMax val="1"/>
          <dgm:bulletEnabled val="1"/>
        </dgm:presLayoutVars>
      </dgm:prSet>
      <dgm:spPr/>
    </dgm:pt>
    <dgm:pt modelId="{D503DE26-B5A2-4B9B-8055-284F03BDF7DA}" type="pres">
      <dgm:prSet presAssocID="{F31CF229-4E99-4CD3-8DCD-9B46ED13C35A}" presName="gear2srcNode" presStyleLbl="node1" presStyleIdx="1" presStyleCnt="3"/>
      <dgm:spPr/>
    </dgm:pt>
    <dgm:pt modelId="{B671E3C0-1A6D-4337-8E22-0675C5320039}" type="pres">
      <dgm:prSet presAssocID="{F31CF229-4E99-4CD3-8DCD-9B46ED13C35A}" presName="gear2dstNode" presStyleLbl="node1" presStyleIdx="1" presStyleCnt="3"/>
      <dgm:spPr/>
    </dgm:pt>
    <dgm:pt modelId="{CE92E596-98F3-4DF3-BB03-BCF2F4223877}" type="pres">
      <dgm:prSet presAssocID="{6436F32C-6A01-47D5-B23C-008786FBA619}" presName="gear3" presStyleLbl="node1" presStyleIdx="2" presStyleCnt="3"/>
      <dgm:spPr/>
    </dgm:pt>
    <dgm:pt modelId="{86EE310A-1D5A-4EE1-81EB-07818CE7E173}" type="pres">
      <dgm:prSet presAssocID="{6436F32C-6A01-47D5-B23C-008786FBA61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508AB42-350E-42D0-8ACC-B9B347A10E1F}" type="pres">
      <dgm:prSet presAssocID="{6436F32C-6A01-47D5-B23C-008786FBA619}" presName="gear3srcNode" presStyleLbl="node1" presStyleIdx="2" presStyleCnt="3"/>
      <dgm:spPr/>
    </dgm:pt>
    <dgm:pt modelId="{74A22EA1-8DD0-4B91-80CB-97A6B3C3F18F}" type="pres">
      <dgm:prSet presAssocID="{6436F32C-6A01-47D5-B23C-008786FBA619}" presName="gear3dstNode" presStyleLbl="node1" presStyleIdx="2" presStyleCnt="3"/>
      <dgm:spPr/>
    </dgm:pt>
    <dgm:pt modelId="{32300A9B-6B87-42AD-BDBC-D120DA6BB57C}" type="pres">
      <dgm:prSet presAssocID="{72CDD702-B3DE-4F5D-9447-57A494A9B0E0}" presName="connector1" presStyleLbl="sibTrans2D1" presStyleIdx="0" presStyleCnt="3"/>
      <dgm:spPr/>
    </dgm:pt>
    <dgm:pt modelId="{087E310F-FA4F-4AED-BAE7-58A0C2086CC2}" type="pres">
      <dgm:prSet presAssocID="{DD2AC283-FE9E-43A6-A337-DE3222AD506C}" presName="connector2" presStyleLbl="sibTrans2D1" presStyleIdx="1" presStyleCnt="3"/>
      <dgm:spPr/>
    </dgm:pt>
    <dgm:pt modelId="{41465291-E2A5-44D9-B955-D9339E7F62FA}" type="pres">
      <dgm:prSet presAssocID="{6F9815D4-7A17-4A57-982A-3A946A8AF0AB}" presName="connector3" presStyleLbl="sibTrans2D1" presStyleIdx="2" presStyleCnt="3"/>
      <dgm:spPr/>
    </dgm:pt>
  </dgm:ptLst>
  <dgm:cxnLst>
    <dgm:cxn modelId="{822E2716-040D-4329-85E0-DE6973F63DD0}" srcId="{0BC4E93C-F654-4D96-B508-C92D86A5FB90}" destId="{6436F32C-6A01-47D5-B23C-008786FBA619}" srcOrd="2" destOrd="0" parTransId="{DF5433B6-21EF-4FBE-8E8C-26410D1B2C72}" sibTransId="{6F9815D4-7A17-4A57-982A-3A946A8AF0AB}"/>
    <dgm:cxn modelId="{897B5217-268F-466F-A737-4DB39C6FFA50}" type="presOf" srcId="{47126C6C-7755-4011-A6ED-4A4EA75AC3AA}" destId="{7326A737-1C9F-4996-ADD1-395BC1A02CDD}" srcOrd="0" destOrd="0" presId="urn:microsoft.com/office/officeart/2005/8/layout/gear1"/>
    <dgm:cxn modelId="{EE7CCB1B-B3DE-4B98-BB64-D028188CB877}" type="presOf" srcId="{0BC4E93C-F654-4D96-B508-C92D86A5FB90}" destId="{F26FD101-385C-4942-9966-62AD565C3280}" srcOrd="0" destOrd="0" presId="urn:microsoft.com/office/officeart/2005/8/layout/gear1"/>
    <dgm:cxn modelId="{0B48E122-D694-41C7-A148-97F60EDAD5D6}" type="presOf" srcId="{47126C6C-7755-4011-A6ED-4A4EA75AC3AA}" destId="{5361B20F-BB74-442D-8797-1AECB2EB2C1F}" srcOrd="2" destOrd="0" presId="urn:microsoft.com/office/officeart/2005/8/layout/gear1"/>
    <dgm:cxn modelId="{777B872C-5448-4FDE-8C25-58BE8809FE15}" type="presOf" srcId="{6436F32C-6A01-47D5-B23C-008786FBA619}" destId="{86EE310A-1D5A-4EE1-81EB-07818CE7E173}" srcOrd="1" destOrd="0" presId="urn:microsoft.com/office/officeart/2005/8/layout/gear1"/>
    <dgm:cxn modelId="{0E7C7C45-51C6-4D79-B455-5C62972D4E85}" srcId="{0BC4E93C-F654-4D96-B508-C92D86A5FB90}" destId="{F31CF229-4E99-4CD3-8DCD-9B46ED13C35A}" srcOrd="1" destOrd="0" parTransId="{40AFEF8C-A0EF-43E3-BA30-8C502566EE73}" sibTransId="{DD2AC283-FE9E-43A6-A337-DE3222AD506C}"/>
    <dgm:cxn modelId="{4ADEE147-9D3D-4ACA-BFA5-EF79F4FDB1EB}" type="presOf" srcId="{DD2AC283-FE9E-43A6-A337-DE3222AD506C}" destId="{087E310F-FA4F-4AED-BAE7-58A0C2086CC2}" srcOrd="0" destOrd="0" presId="urn:microsoft.com/office/officeart/2005/8/layout/gear1"/>
    <dgm:cxn modelId="{DEFB5C69-298A-4800-8A6C-42165E90024C}" type="presOf" srcId="{6436F32C-6A01-47D5-B23C-008786FBA619}" destId="{74A22EA1-8DD0-4B91-80CB-97A6B3C3F18F}" srcOrd="3" destOrd="0" presId="urn:microsoft.com/office/officeart/2005/8/layout/gear1"/>
    <dgm:cxn modelId="{1102924C-B4A0-4BD6-8D17-49F66C3AC40C}" type="presOf" srcId="{F31CF229-4E99-4CD3-8DCD-9B46ED13C35A}" destId="{D503DE26-B5A2-4B9B-8055-284F03BDF7DA}" srcOrd="1" destOrd="0" presId="urn:microsoft.com/office/officeart/2005/8/layout/gear1"/>
    <dgm:cxn modelId="{C39D007A-DEF2-4E86-B701-9CDE355F2936}" type="presOf" srcId="{72CDD702-B3DE-4F5D-9447-57A494A9B0E0}" destId="{32300A9B-6B87-42AD-BDBC-D120DA6BB57C}" srcOrd="0" destOrd="0" presId="urn:microsoft.com/office/officeart/2005/8/layout/gear1"/>
    <dgm:cxn modelId="{3787F47D-62F4-4A0B-B547-45B235AE6E96}" srcId="{0BC4E93C-F654-4D96-B508-C92D86A5FB90}" destId="{47126C6C-7755-4011-A6ED-4A4EA75AC3AA}" srcOrd="0" destOrd="0" parTransId="{690E7B0B-3AD1-48F3-A6CC-6F13F2A9826D}" sibTransId="{72CDD702-B3DE-4F5D-9447-57A494A9B0E0}"/>
    <dgm:cxn modelId="{20889089-41C6-41DA-A26E-6AE0E8F72673}" type="presOf" srcId="{F31CF229-4E99-4CD3-8DCD-9B46ED13C35A}" destId="{B671E3C0-1A6D-4337-8E22-0675C5320039}" srcOrd="2" destOrd="0" presId="urn:microsoft.com/office/officeart/2005/8/layout/gear1"/>
    <dgm:cxn modelId="{C9A86290-9095-4455-AE32-C41404CD930E}" type="presOf" srcId="{F31CF229-4E99-4CD3-8DCD-9B46ED13C35A}" destId="{B91BB9DD-4361-405A-BDF9-CA1EFBE94F55}" srcOrd="0" destOrd="0" presId="urn:microsoft.com/office/officeart/2005/8/layout/gear1"/>
    <dgm:cxn modelId="{284593AA-E384-4466-8C29-E09CD23BD430}" type="presOf" srcId="{6436F32C-6A01-47D5-B23C-008786FBA619}" destId="{CE92E596-98F3-4DF3-BB03-BCF2F4223877}" srcOrd="0" destOrd="0" presId="urn:microsoft.com/office/officeart/2005/8/layout/gear1"/>
    <dgm:cxn modelId="{1F06D0C6-2890-48A9-92DE-222CA9CF55DB}" type="presOf" srcId="{6436F32C-6A01-47D5-B23C-008786FBA619}" destId="{2508AB42-350E-42D0-8ACC-B9B347A10E1F}" srcOrd="2" destOrd="0" presId="urn:microsoft.com/office/officeart/2005/8/layout/gear1"/>
    <dgm:cxn modelId="{41A852C7-109A-4B1A-A094-3F450C90B796}" type="presOf" srcId="{6F9815D4-7A17-4A57-982A-3A946A8AF0AB}" destId="{41465291-E2A5-44D9-B955-D9339E7F62FA}" srcOrd="0" destOrd="0" presId="urn:microsoft.com/office/officeart/2005/8/layout/gear1"/>
    <dgm:cxn modelId="{437764E3-2994-475B-B813-19AB2ED60C1F}" type="presOf" srcId="{47126C6C-7755-4011-A6ED-4A4EA75AC3AA}" destId="{F2B48BAF-32F6-4079-8E6B-8C06141B2A39}" srcOrd="1" destOrd="0" presId="urn:microsoft.com/office/officeart/2005/8/layout/gear1"/>
    <dgm:cxn modelId="{C4CA6FD7-FDE3-41F1-AA66-783C6510AB50}" type="presParOf" srcId="{F26FD101-385C-4942-9966-62AD565C3280}" destId="{7326A737-1C9F-4996-ADD1-395BC1A02CDD}" srcOrd="0" destOrd="0" presId="urn:microsoft.com/office/officeart/2005/8/layout/gear1"/>
    <dgm:cxn modelId="{4E6F1FBF-206C-43A5-B9C8-8C208A811964}" type="presParOf" srcId="{F26FD101-385C-4942-9966-62AD565C3280}" destId="{F2B48BAF-32F6-4079-8E6B-8C06141B2A39}" srcOrd="1" destOrd="0" presId="urn:microsoft.com/office/officeart/2005/8/layout/gear1"/>
    <dgm:cxn modelId="{4FA010D3-4915-48EB-AC48-94932A7DA9EF}" type="presParOf" srcId="{F26FD101-385C-4942-9966-62AD565C3280}" destId="{5361B20F-BB74-442D-8797-1AECB2EB2C1F}" srcOrd="2" destOrd="0" presId="urn:microsoft.com/office/officeart/2005/8/layout/gear1"/>
    <dgm:cxn modelId="{21F0412A-64A5-4156-A3DB-A37B1A7D058F}" type="presParOf" srcId="{F26FD101-385C-4942-9966-62AD565C3280}" destId="{B91BB9DD-4361-405A-BDF9-CA1EFBE94F55}" srcOrd="3" destOrd="0" presId="urn:microsoft.com/office/officeart/2005/8/layout/gear1"/>
    <dgm:cxn modelId="{13AB3BE0-41D5-44B6-B2C3-14F47CFD9CE6}" type="presParOf" srcId="{F26FD101-385C-4942-9966-62AD565C3280}" destId="{D503DE26-B5A2-4B9B-8055-284F03BDF7DA}" srcOrd="4" destOrd="0" presId="urn:microsoft.com/office/officeart/2005/8/layout/gear1"/>
    <dgm:cxn modelId="{3ADCDB8C-F4C7-427E-A466-132D29BB606B}" type="presParOf" srcId="{F26FD101-385C-4942-9966-62AD565C3280}" destId="{B671E3C0-1A6D-4337-8E22-0675C5320039}" srcOrd="5" destOrd="0" presId="urn:microsoft.com/office/officeart/2005/8/layout/gear1"/>
    <dgm:cxn modelId="{E213F188-3C92-4B1A-B5AC-461D56692C8B}" type="presParOf" srcId="{F26FD101-385C-4942-9966-62AD565C3280}" destId="{CE92E596-98F3-4DF3-BB03-BCF2F4223877}" srcOrd="6" destOrd="0" presId="urn:microsoft.com/office/officeart/2005/8/layout/gear1"/>
    <dgm:cxn modelId="{1CB6F89E-4443-4E60-955D-FEFC29A54B7E}" type="presParOf" srcId="{F26FD101-385C-4942-9966-62AD565C3280}" destId="{86EE310A-1D5A-4EE1-81EB-07818CE7E173}" srcOrd="7" destOrd="0" presId="urn:microsoft.com/office/officeart/2005/8/layout/gear1"/>
    <dgm:cxn modelId="{3F63F39A-16B5-46D2-80FE-E255AD188F4A}" type="presParOf" srcId="{F26FD101-385C-4942-9966-62AD565C3280}" destId="{2508AB42-350E-42D0-8ACC-B9B347A10E1F}" srcOrd="8" destOrd="0" presId="urn:microsoft.com/office/officeart/2005/8/layout/gear1"/>
    <dgm:cxn modelId="{FFCC02F4-B04F-4552-868B-4B6C10F7BD65}" type="presParOf" srcId="{F26FD101-385C-4942-9966-62AD565C3280}" destId="{74A22EA1-8DD0-4B91-80CB-97A6B3C3F18F}" srcOrd="9" destOrd="0" presId="urn:microsoft.com/office/officeart/2005/8/layout/gear1"/>
    <dgm:cxn modelId="{2E3DE222-E988-4086-84A0-C86684AA6A20}" type="presParOf" srcId="{F26FD101-385C-4942-9966-62AD565C3280}" destId="{32300A9B-6B87-42AD-BDBC-D120DA6BB57C}" srcOrd="10" destOrd="0" presId="urn:microsoft.com/office/officeart/2005/8/layout/gear1"/>
    <dgm:cxn modelId="{C7DA2A0C-B832-4102-B75D-060C3AC2CF17}" type="presParOf" srcId="{F26FD101-385C-4942-9966-62AD565C3280}" destId="{087E310F-FA4F-4AED-BAE7-58A0C2086CC2}" srcOrd="11" destOrd="0" presId="urn:microsoft.com/office/officeart/2005/8/layout/gear1"/>
    <dgm:cxn modelId="{0B5E959A-5F3D-4CCC-8AC8-7E03C501C460}" type="presParOf" srcId="{F26FD101-385C-4942-9966-62AD565C3280}" destId="{41465291-E2A5-44D9-B955-D9339E7F62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DF6DFA-F0FB-4D00-91BC-6C587F865714}" type="doc">
      <dgm:prSet loTypeId="urn:microsoft.com/office/officeart/2005/8/layout/chart3" loCatId="relationship" qsTypeId="urn:microsoft.com/office/officeart/2005/8/quickstyle/simple1" qsCatId="simple" csTypeId="urn:microsoft.com/office/officeart/2005/8/colors/colorful1" csCatId="colorful" phldr="1"/>
      <dgm:spPr/>
    </dgm:pt>
    <dgm:pt modelId="{72F92CC0-637E-41EC-A6FA-A309FDB04B87}">
      <dgm:prSet phldrT="[Text]"/>
      <dgm:spPr/>
      <dgm:t>
        <a:bodyPr/>
        <a:lstStyle/>
        <a:p>
          <a:r>
            <a:rPr lang="pt-BR" dirty="0"/>
            <a:t>História</a:t>
          </a:r>
          <a:endParaRPr lang="en-US" dirty="0"/>
        </a:p>
      </dgm:t>
    </dgm:pt>
    <dgm:pt modelId="{395C110C-BD21-4D1F-BCBF-BD29825D71D6}" type="parTrans" cxnId="{7EA1D424-9858-437E-A1BD-50A46CF97AB4}">
      <dgm:prSet/>
      <dgm:spPr/>
      <dgm:t>
        <a:bodyPr/>
        <a:lstStyle/>
        <a:p>
          <a:endParaRPr lang="en-US"/>
        </a:p>
      </dgm:t>
    </dgm:pt>
    <dgm:pt modelId="{23E6C7ED-B782-4C18-A92B-2C79FCA76339}" type="sibTrans" cxnId="{7EA1D424-9858-437E-A1BD-50A46CF97AB4}">
      <dgm:prSet/>
      <dgm:spPr/>
      <dgm:t>
        <a:bodyPr/>
        <a:lstStyle/>
        <a:p>
          <a:endParaRPr lang="en-US"/>
        </a:p>
      </dgm:t>
    </dgm:pt>
    <dgm:pt modelId="{554EB286-C290-46C9-9016-390A885C2C25}">
      <dgm:prSet phldrT="[Text]"/>
      <dgm:spPr/>
      <dgm:t>
        <a:bodyPr/>
        <a:lstStyle/>
        <a:p>
          <a:r>
            <a:rPr lang="pt-BR" dirty="0"/>
            <a:t>Estética</a:t>
          </a:r>
          <a:endParaRPr lang="en-US" dirty="0"/>
        </a:p>
      </dgm:t>
    </dgm:pt>
    <dgm:pt modelId="{36571173-165F-4751-8FA2-5FC6711FB157}" type="parTrans" cxnId="{766A190F-0282-4C46-90B6-45379D76A551}">
      <dgm:prSet/>
      <dgm:spPr/>
      <dgm:t>
        <a:bodyPr/>
        <a:lstStyle/>
        <a:p>
          <a:endParaRPr lang="en-US"/>
        </a:p>
      </dgm:t>
    </dgm:pt>
    <dgm:pt modelId="{709C0357-AC0E-4981-B61D-50498FD25D16}" type="sibTrans" cxnId="{766A190F-0282-4C46-90B6-45379D76A551}">
      <dgm:prSet/>
      <dgm:spPr/>
      <dgm:t>
        <a:bodyPr/>
        <a:lstStyle/>
        <a:p>
          <a:endParaRPr lang="en-US"/>
        </a:p>
      </dgm:t>
    </dgm:pt>
    <dgm:pt modelId="{C68C5B56-D372-46E0-9388-F24E5363F610}">
      <dgm:prSet phldrT="[Text]"/>
      <dgm:spPr/>
      <dgm:t>
        <a:bodyPr/>
        <a:lstStyle/>
        <a:p>
          <a:r>
            <a:rPr lang="pt-BR" b="1" dirty="0"/>
            <a:t>Tecnologia</a:t>
          </a:r>
          <a:endParaRPr lang="en-US" b="1" dirty="0"/>
        </a:p>
      </dgm:t>
    </dgm:pt>
    <dgm:pt modelId="{2966CF5F-6CAE-4935-BBD0-1331FB30123D}" type="parTrans" cxnId="{42A7E938-5F62-4F4C-8F58-807152FCF25B}">
      <dgm:prSet/>
      <dgm:spPr/>
      <dgm:t>
        <a:bodyPr/>
        <a:lstStyle/>
        <a:p>
          <a:endParaRPr lang="en-US"/>
        </a:p>
      </dgm:t>
    </dgm:pt>
    <dgm:pt modelId="{151C8FE7-9F71-48F5-B38F-FD3149CF0CFA}" type="sibTrans" cxnId="{42A7E938-5F62-4F4C-8F58-807152FCF25B}">
      <dgm:prSet/>
      <dgm:spPr/>
      <dgm:t>
        <a:bodyPr/>
        <a:lstStyle/>
        <a:p>
          <a:endParaRPr lang="en-US"/>
        </a:p>
      </dgm:t>
    </dgm:pt>
    <dgm:pt modelId="{3861DCED-FC2D-4228-BD16-7E44E87452B7}">
      <dgm:prSet phldrT="[Text]"/>
      <dgm:spPr/>
      <dgm:t>
        <a:bodyPr/>
        <a:lstStyle/>
        <a:p>
          <a:r>
            <a:rPr lang="pt-BR" dirty="0"/>
            <a:t>Mecânica</a:t>
          </a:r>
          <a:endParaRPr lang="en-US" dirty="0"/>
        </a:p>
      </dgm:t>
    </dgm:pt>
    <dgm:pt modelId="{43FBC578-C961-464D-8F5C-30939DD6C1AA}" type="parTrans" cxnId="{0CD0EB58-436D-4890-A6AC-7936B11008C8}">
      <dgm:prSet/>
      <dgm:spPr/>
      <dgm:t>
        <a:bodyPr/>
        <a:lstStyle/>
        <a:p>
          <a:endParaRPr lang="en-US"/>
        </a:p>
      </dgm:t>
    </dgm:pt>
    <dgm:pt modelId="{4111CD1B-67B0-451A-A388-2FF158FF778A}" type="sibTrans" cxnId="{0CD0EB58-436D-4890-A6AC-7936B11008C8}">
      <dgm:prSet/>
      <dgm:spPr/>
      <dgm:t>
        <a:bodyPr/>
        <a:lstStyle/>
        <a:p>
          <a:endParaRPr lang="en-US"/>
        </a:p>
      </dgm:t>
    </dgm:pt>
    <dgm:pt modelId="{17B575C8-61B5-4246-B52C-AF019183708B}" type="pres">
      <dgm:prSet presAssocID="{02DF6DFA-F0FB-4D00-91BC-6C587F865714}" presName="compositeShape" presStyleCnt="0">
        <dgm:presLayoutVars>
          <dgm:chMax val="7"/>
          <dgm:dir/>
          <dgm:resizeHandles val="exact"/>
        </dgm:presLayoutVars>
      </dgm:prSet>
      <dgm:spPr/>
    </dgm:pt>
    <dgm:pt modelId="{FA963B3C-4DC3-4669-932B-2D36FA0880FA}" type="pres">
      <dgm:prSet presAssocID="{02DF6DFA-F0FB-4D00-91BC-6C587F865714}" presName="wedge1" presStyleLbl="node1" presStyleIdx="0" presStyleCnt="4"/>
      <dgm:spPr/>
    </dgm:pt>
    <dgm:pt modelId="{153E52F1-53C0-48A8-946A-8BCE3F480D06}" type="pres">
      <dgm:prSet presAssocID="{02DF6DFA-F0FB-4D00-91BC-6C587F86571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F3339F8-044A-4D83-91DB-FA3D2ACA6149}" type="pres">
      <dgm:prSet presAssocID="{02DF6DFA-F0FB-4D00-91BC-6C587F865714}" presName="wedge2" presStyleLbl="node1" presStyleIdx="1" presStyleCnt="4"/>
      <dgm:spPr/>
    </dgm:pt>
    <dgm:pt modelId="{E12FE362-A83F-4577-A8BC-AB1EAC9C104F}" type="pres">
      <dgm:prSet presAssocID="{02DF6DFA-F0FB-4D00-91BC-6C587F86571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869D7A1-F012-4430-BA63-64E9F9D1124E}" type="pres">
      <dgm:prSet presAssocID="{02DF6DFA-F0FB-4D00-91BC-6C587F865714}" presName="wedge3" presStyleLbl="node1" presStyleIdx="2" presStyleCnt="4"/>
      <dgm:spPr/>
    </dgm:pt>
    <dgm:pt modelId="{2DCDB2E5-0630-4C5E-928B-9CA2C1E1CC6E}" type="pres">
      <dgm:prSet presAssocID="{02DF6DFA-F0FB-4D00-91BC-6C587F86571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A8E97CB-4E0B-4914-93E0-FE5C22A8470B}" type="pres">
      <dgm:prSet presAssocID="{02DF6DFA-F0FB-4D00-91BC-6C587F865714}" presName="wedge4" presStyleLbl="node1" presStyleIdx="3" presStyleCnt="4"/>
      <dgm:spPr/>
    </dgm:pt>
    <dgm:pt modelId="{CEDB0C54-A591-4DBA-A8E5-34DC11F1D11A}" type="pres">
      <dgm:prSet presAssocID="{02DF6DFA-F0FB-4D00-91BC-6C587F86571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0F4DD0B-464E-467E-8EC9-E7BCEDA72747}" type="presOf" srcId="{02DF6DFA-F0FB-4D00-91BC-6C587F865714}" destId="{17B575C8-61B5-4246-B52C-AF019183708B}" srcOrd="0" destOrd="0" presId="urn:microsoft.com/office/officeart/2005/8/layout/chart3"/>
    <dgm:cxn modelId="{766A190F-0282-4C46-90B6-45379D76A551}" srcId="{02DF6DFA-F0FB-4D00-91BC-6C587F865714}" destId="{554EB286-C290-46C9-9016-390A885C2C25}" srcOrd="3" destOrd="0" parTransId="{36571173-165F-4751-8FA2-5FC6711FB157}" sibTransId="{709C0357-AC0E-4981-B61D-50498FD25D16}"/>
    <dgm:cxn modelId="{70EED51E-C83F-4062-91B9-1EAED03EBCFF}" type="presOf" srcId="{72F92CC0-637E-41EC-A6FA-A309FDB04B87}" destId="{E12FE362-A83F-4577-A8BC-AB1EAC9C104F}" srcOrd="1" destOrd="0" presId="urn:microsoft.com/office/officeart/2005/8/layout/chart3"/>
    <dgm:cxn modelId="{7EA1D424-9858-437E-A1BD-50A46CF97AB4}" srcId="{02DF6DFA-F0FB-4D00-91BC-6C587F865714}" destId="{72F92CC0-637E-41EC-A6FA-A309FDB04B87}" srcOrd="1" destOrd="0" parTransId="{395C110C-BD21-4D1F-BCBF-BD29825D71D6}" sibTransId="{23E6C7ED-B782-4C18-A92B-2C79FCA76339}"/>
    <dgm:cxn modelId="{272BE636-66DD-43B5-8CD8-BC13DB5DC6B2}" type="presOf" srcId="{554EB286-C290-46C9-9016-390A885C2C25}" destId="{9A8E97CB-4E0B-4914-93E0-FE5C22A8470B}" srcOrd="0" destOrd="0" presId="urn:microsoft.com/office/officeart/2005/8/layout/chart3"/>
    <dgm:cxn modelId="{42A7E938-5F62-4F4C-8F58-807152FCF25B}" srcId="{02DF6DFA-F0FB-4D00-91BC-6C587F865714}" destId="{C68C5B56-D372-46E0-9388-F24E5363F610}" srcOrd="0" destOrd="0" parTransId="{2966CF5F-6CAE-4935-BBD0-1331FB30123D}" sibTransId="{151C8FE7-9F71-48F5-B38F-FD3149CF0CFA}"/>
    <dgm:cxn modelId="{0CD0EB58-436D-4890-A6AC-7936B11008C8}" srcId="{02DF6DFA-F0FB-4D00-91BC-6C587F865714}" destId="{3861DCED-FC2D-4228-BD16-7E44E87452B7}" srcOrd="2" destOrd="0" parTransId="{43FBC578-C961-464D-8F5C-30939DD6C1AA}" sibTransId="{4111CD1B-67B0-451A-A388-2FF158FF778A}"/>
    <dgm:cxn modelId="{8193107D-7257-472F-AF3C-973261073D7D}" type="presOf" srcId="{72F92CC0-637E-41EC-A6FA-A309FDB04B87}" destId="{6F3339F8-044A-4D83-91DB-FA3D2ACA6149}" srcOrd="0" destOrd="0" presId="urn:microsoft.com/office/officeart/2005/8/layout/chart3"/>
    <dgm:cxn modelId="{D1139F89-1D71-4AB1-AC19-C569117581E1}" type="presOf" srcId="{C68C5B56-D372-46E0-9388-F24E5363F610}" destId="{153E52F1-53C0-48A8-946A-8BCE3F480D06}" srcOrd="1" destOrd="0" presId="urn:microsoft.com/office/officeart/2005/8/layout/chart3"/>
    <dgm:cxn modelId="{2950748C-27DA-4D61-95FB-253D0FB5B99F}" type="presOf" srcId="{3861DCED-FC2D-4228-BD16-7E44E87452B7}" destId="{2DCDB2E5-0630-4C5E-928B-9CA2C1E1CC6E}" srcOrd="1" destOrd="0" presId="urn:microsoft.com/office/officeart/2005/8/layout/chart3"/>
    <dgm:cxn modelId="{E5665CA0-5524-4FB7-8EC6-CCD50A549786}" type="presOf" srcId="{C68C5B56-D372-46E0-9388-F24E5363F610}" destId="{FA963B3C-4DC3-4669-932B-2D36FA0880FA}" srcOrd="0" destOrd="0" presId="urn:microsoft.com/office/officeart/2005/8/layout/chart3"/>
    <dgm:cxn modelId="{9C3DD2B9-2883-4344-8FEB-07FD5B7990F0}" type="presOf" srcId="{554EB286-C290-46C9-9016-390A885C2C25}" destId="{CEDB0C54-A591-4DBA-A8E5-34DC11F1D11A}" srcOrd="1" destOrd="0" presId="urn:microsoft.com/office/officeart/2005/8/layout/chart3"/>
    <dgm:cxn modelId="{AFA99CC2-BDCD-492D-94A1-589B486BB6DE}" type="presOf" srcId="{3861DCED-FC2D-4228-BD16-7E44E87452B7}" destId="{F869D7A1-F012-4430-BA63-64E9F9D1124E}" srcOrd="0" destOrd="0" presId="urn:microsoft.com/office/officeart/2005/8/layout/chart3"/>
    <dgm:cxn modelId="{5414486C-EE28-4D59-9AE2-9B7BAF467CAE}" type="presParOf" srcId="{17B575C8-61B5-4246-B52C-AF019183708B}" destId="{FA963B3C-4DC3-4669-932B-2D36FA0880FA}" srcOrd="0" destOrd="0" presId="urn:microsoft.com/office/officeart/2005/8/layout/chart3"/>
    <dgm:cxn modelId="{BB6D27E4-639C-4E29-AAC4-6A164009FE29}" type="presParOf" srcId="{17B575C8-61B5-4246-B52C-AF019183708B}" destId="{153E52F1-53C0-48A8-946A-8BCE3F480D06}" srcOrd="1" destOrd="0" presId="urn:microsoft.com/office/officeart/2005/8/layout/chart3"/>
    <dgm:cxn modelId="{11B7A4E3-AAEC-452C-9CDE-32C3B58DAEDF}" type="presParOf" srcId="{17B575C8-61B5-4246-B52C-AF019183708B}" destId="{6F3339F8-044A-4D83-91DB-FA3D2ACA6149}" srcOrd="2" destOrd="0" presId="urn:microsoft.com/office/officeart/2005/8/layout/chart3"/>
    <dgm:cxn modelId="{09B00A15-8084-43E0-B622-BBF239B4E2DC}" type="presParOf" srcId="{17B575C8-61B5-4246-B52C-AF019183708B}" destId="{E12FE362-A83F-4577-A8BC-AB1EAC9C104F}" srcOrd="3" destOrd="0" presId="urn:microsoft.com/office/officeart/2005/8/layout/chart3"/>
    <dgm:cxn modelId="{96F34B78-CE94-4570-8966-55C600981055}" type="presParOf" srcId="{17B575C8-61B5-4246-B52C-AF019183708B}" destId="{F869D7A1-F012-4430-BA63-64E9F9D1124E}" srcOrd="4" destOrd="0" presId="urn:microsoft.com/office/officeart/2005/8/layout/chart3"/>
    <dgm:cxn modelId="{B29A941F-E86B-4191-824D-D7CC76310DD8}" type="presParOf" srcId="{17B575C8-61B5-4246-B52C-AF019183708B}" destId="{2DCDB2E5-0630-4C5E-928B-9CA2C1E1CC6E}" srcOrd="5" destOrd="0" presId="urn:microsoft.com/office/officeart/2005/8/layout/chart3"/>
    <dgm:cxn modelId="{77264E23-57ED-426C-9284-98E347A3779A}" type="presParOf" srcId="{17B575C8-61B5-4246-B52C-AF019183708B}" destId="{9A8E97CB-4E0B-4914-93E0-FE5C22A8470B}" srcOrd="6" destOrd="0" presId="urn:microsoft.com/office/officeart/2005/8/layout/chart3"/>
    <dgm:cxn modelId="{7576552D-BEAE-4A9D-AB96-97B25336ACDA}" type="presParOf" srcId="{17B575C8-61B5-4246-B52C-AF019183708B}" destId="{CEDB0C54-A591-4DBA-A8E5-34DC11F1D11A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523179-A131-4B77-ADCA-D34B3B95DC70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BCF09188-FFED-40AE-8A40-ADF347EF2574}">
      <dgm:prSet phldrT="[Text]" custT="1"/>
      <dgm:spPr>
        <a:solidFill>
          <a:srgbClr val="FFFF00"/>
        </a:solidFill>
        <a:ln>
          <a:solidFill>
            <a:srgbClr val="FF0000"/>
          </a:solidFill>
        </a:ln>
      </dgm:spPr>
      <dgm:t>
        <a:bodyPr/>
        <a:lstStyle/>
        <a:p>
          <a:r>
            <a:rPr lang="pt-BR" sz="4800" b="1" dirty="0">
              <a:solidFill>
                <a:srgbClr val="1A425A"/>
              </a:solidFill>
            </a:rPr>
            <a:t>Jogos</a:t>
          </a:r>
        </a:p>
      </dgm:t>
    </dgm:pt>
    <dgm:pt modelId="{FCD84AF7-BE6B-403B-B5B8-9040BEA3BFFD}" type="parTrans" cxnId="{4B7727FD-AFE5-4FFB-846D-5D5855AEF39E}">
      <dgm:prSet/>
      <dgm:spPr/>
      <dgm:t>
        <a:bodyPr/>
        <a:lstStyle/>
        <a:p>
          <a:endParaRPr lang="pt-BR"/>
        </a:p>
      </dgm:t>
    </dgm:pt>
    <dgm:pt modelId="{2846B61B-17C9-4BB0-806A-FD6D1D7988E8}" type="sibTrans" cxnId="{4B7727FD-AFE5-4FFB-846D-5D5855AEF39E}">
      <dgm:prSet/>
      <dgm:spPr/>
      <dgm:t>
        <a:bodyPr/>
        <a:lstStyle/>
        <a:p>
          <a:endParaRPr lang="pt-BR"/>
        </a:p>
      </dgm:t>
    </dgm:pt>
    <dgm:pt modelId="{6687D27A-94EC-490D-8761-42A1FB706E71}">
      <dgm:prSet phldrT="[Text]"/>
      <dgm:spPr>
        <a:solidFill>
          <a:srgbClr val="7030A0"/>
        </a:solidFill>
      </dgm:spPr>
      <dgm:t>
        <a:bodyPr/>
        <a:lstStyle/>
        <a:p>
          <a:r>
            <a:rPr lang="pt-BR" dirty="0"/>
            <a:t>Criação</a:t>
          </a:r>
        </a:p>
      </dgm:t>
    </dgm:pt>
    <dgm:pt modelId="{FFA3DAFE-C501-4D82-AF6E-0C5C8D5F6575}" type="parTrans" cxnId="{819DDB10-CC53-4307-BB47-BD7A49CC0D57}">
      <dgm:prSet/>
      <dgm:spPr/>
      <dgm:t>
        <a:bodyPr/>
        <a:lstStyle/>
        <a:p>
          <a:endParaRPr lang="pt-BR"/>
        </a:p>
      </dgm:t>
    </dgm:pt>
    <dgm:pt modelId="{8A8E9C00-F1F8-41F4-9B1C-385713387AEE}" type="sibTrans" cxnId="{819DDB10-CC53-4307-BB47-BD7A49CC0D57}">
      <dgm:prSet/>
      <dgm:spPr/>
      <dgm:t>
        <a:bodyPr/>
        <a:lstStyle/>
        <a:p>
          <a:endParaRPr lang="pt-BR"/>
        </a:p>
      </dgm:t>
    </dgm:pt>
    <dgm:pt modelId="{CE7B23DE-5CF2-48E1-BF4D-3790CE727A27}">
      <dgm:prSet phldrT="[Text]"/>
      <dgm:spPr>
        <a:solidFill>
          <a:srgbClr val="002060"/>
        </a:solidFill>
      </dgm:spPr>
      <dgm:t>
        <a:bodyPr/>
        <a:lstStyle/>
        <a:p>
          <a:r>
            <a:rPr lang="pt-BR" dirty="0"/>
            <a:t>Uso</a:t>
          </a:r>
        </a:p>
      </dgm:t>
    </dgm:pt>
    <dgm:pt modelId="{0A1620EE-337D-4FD5-A9A3-B91DC8BA9401}" type="parTrans" cxnId="{3D9B1361-130B-457F-AE1B-410BBE8DAC1A}">
      <dgm:prSet/>
      <dgm:spPr/>
      <dgm:t>
        <a:bodyPr/>
        <a:lstStyle/>
        <a:p>
          <a:endParaRPr lang="pt-BR"/>
        </a:p>
      </dgm:t>
    </dgm:pt>
    <dgm:pt modelId="{B0671051-8F19-48B0-B72B-E0EFC314C127}" type="sibTrans" cxnId="{3D9B1361-130B-457F-AE1B-410BBE8DAC1A}">
      <dgm:prSet/>
      <dgm:spPr/>
      <dgm:t>
        <a:bodyPr/>
        <a:lstStyle/>
        <a:p>
          <a:endParaRPr lang="pt-BR"/>
        </a:p>
      </dgm:t>
    </dgm:pt>
    <dgm:pt modelId="{843BDADA-D574-4C6A-9158-5C9B42267F38}">
      <dgm:prSet phldrT="[Text]"/>
      <dgm:spPr/>
      <dgm:t>
        <a:bodyPr/>
        <a:lstStyle/>
        <a:p>
          <a:r>
            <a:rPr lang="pt-BR" dirty="0"/>
            <a:t>Avaliação</a:t>
          </a:r>
        </a:p>
      </dgm:t>
    </dgm:pt>
    <dgm:pt modelId="{D60E803E-ED73-4600-8A90-BA9E9C2B43CA}" type="parTrans" cxnId="{6A78E28D-992F-44D1-84B4-643B2A170F40}">
      <dgm:prSet/>
      <dgm:spPr/>
      <dgm:t>
        <a:bodyPr/>
        <a:lstStyle/>
        <a:p>
          <a:endParaRPr lang="pt-BR"/>
        </a:p>
      </dgm:t>
    </dgm:pt>
    <dgm:pt modelId="{61FC6BBC-9B8E-4F60-BC84-8933B3110E8A}" type="sibTrans" cxnId="{6A78E28D-992F-44D1-84B4-643B2A170F40}">
      <dgm:prSet/>
      <dgm:spPr/>
      <dgm:t>
        <a:bodyPr/>
        <a:lstStyle/>
        <a:p>
          <a:endParaRPr lang="pt-BR"/>
        </a:p>
      </dgm:t>
    </dgm:pt>
    <dgm:pt modelId="{F53CC2F7-6368-474E-ACF0-EE73963DFB20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pt-BR" dirty="0" err="1"/>
            <a:t>Bots</a:t>
          </a:r>
          <a:endParaRPr lang="pt-BR" dirty="0"/>
        </a:p>
      </dgm:t>
    </dgm:pt>
    <dgm:pt modelId="{5AF50303-6A54-4298-BE0D-43566F6DE63C}" type="parTrans" cxnId="{975A929D-43AD-4D3A-A0BD-17BCE3891C3C}">
      <dgm:prSet/>
      <dgm:spPr/>
      <dgm:t>
        <a:bodyPr/>
        <a:lstStyle/>
        <a:p>
          <a:endParaRPr lang="pt-BR"/>
        </a:p>
      </dgm:t>
    </dgm:pt>
    <dgm:pt modelId="{5D1ABCBB-66A7-4443-8EDA-C28399B1732C}" type="sibTrans" cxnId="{975A929D-43AD-4D3A-A0BD-17BCE3891C3C}">
      <dgm:prSet/>
      <dgm:spPr/>
      <dgm:t>
        <a:bodyPr/>
        <a:lstStyle/>
        <a:p>
          <a:endParaRPr lang="pt-BR"/>
        </a:p>
      </dgm:t>
    </dgm:pt>
    <dgm:pt modelId="{E4708952-9F07-4FF3-BDAA-04E5D0730F96}">
      <dgm:prSet phldrT="[Text]"/>
      <dgm:spPr>
        <a:solidFill>
          <a:srgbClr val="00B0F0"/>
        </a:solidFill>
      </dgm:spPr>
      <dgm:t>
        <a:bodyPr/>
        <a:lstStyle/>
        <a:p>
          <a:r>
            <a:rPr lang="pt-BR" dirty="0"/>
            <a:t>Teoria</a:t>
          </a:r>
        </a:p>
      </dgm:t>
    </dgm:pt>
    <dgm:pt modelId="{DCE5D1C4-2BD4-4798-89F2-37DE962FDA5B}" type="parTrans" cxnId="{149EE033-D09E-4DC7-9463-BEB956EC6B90}">
      <dgm:prSet/>
      <dgm:spPr/>
      <dgm:t>
        <a:bodyPr/>
        <a:lstStyle/>
        <a:p>
          <a:endParaRPr lang="pt-BR"/>
        </a:p>
      </dgm:t>
    </dgm:pt>
    <dgm:pt modelId="{E295FFCD-227A-4912-BF71-9293A9D3164E}" type="sibTrans" cxnId="{149EE033-D09E-4DC7-9463-BEB956EC6B90}">
      <dgm:prSet/>
      <dgm:spPr/>
      <dgm:t>
        <a:bodyPr/>
        <a:lstStyle/>
        <a:p>
          <a:endParaRPr lang="pt-BR"/>
        </a:p>
      </dgm:t>
    </dgm:pt>
    <dgm:pt modelId="{4072E369-157C-4640-ADA7-4E9C6DA8F251}">
      <dgm:prSet phldrT="[Text]"/>
      <dgm:spPr/>
      <dgm:t>
        <a:bodyPr/>
        <a:lstStyle/>
        <a:p>
          <a:endParaRPr lang="pt-BR" dirty="0"/>
        </a:p>
      </dgm:t>
    </dgm:pt>
    <dgm:pt modelId="{EFC2CC99-30A3-465D-9423-9C09E540606D}" type="parTrans" cxnId="{B46E9E44-D66B-43AD-BC51-C29C427D96A3}">
      <dgm:prSet/>
      <dgm:spPr/>
      <dgm:t>
        <a:bodyPr/>
        <a:lstStyle/>
        <a:p>
          <a:endParaRPr lang="pt-BR"/>
        </a:p>
      </dgm:t>
    </dgm:pt>
    <dgm:pt modelId="{F0459EBB-DB40-4127-BBD7-B4238090FD7C}" type="sibTrans" cxnId="{B46E9E44-D66B-43AD-BC51-C29C427D96A3}">
      <dgm:prSet/>
      <dgm:spPr/>
      <dgm:t>
        <a:bodyPr/>
        <a:lstStyle/>
        <a:p>
          <a:endParaRPr lang="pt-BR"/>
        </a:p>
      </dgm:t>
    </dgm:pt>
    <dgm:pt modelId="{CFDAD1C9-68DE-4AAA-AF0E-BA422022B7D9}">
      <dgm:prSet phldrT="[Text]"/>
      <dgm:spPr>
        <a:solidFill>
          <a:srgbClr val="C00000"/>
        </a:solidFill>
      </dgm:spPr>
      <dgm:t>
        <a:bodyPr/>
        <a:lstStyle/>
        <a:p>
          <a:r>
            <a:rPr lang="pt-BR" dirty="0"/>
            <a:t>Modelos</a:t>
          </a:r>
        </a:p>
      </dgm:t>
    </dgm:pt>
    <dgm:pt modelId="{ED81E384-7DA6-4F31-ACB6-8BE25364C693}" type="parTrans" cxnId="{BB44C34A-8050-42B1-94E4-11D8F8D554A2}">
      <dgm:prSet/>
      <dgm:spPr/>
      <dgm:t>
        <a:bodyPr/>
        <a:lstStyle/>
        <a:p>
          <a:endParaRPr lang="pt-BR"/>
        </a:p>
      </dgm:t>
    </dgm:pt>
    <dgm:pt modelId="{7AD15AA7-0022-4BAF-8700-7041FD604819}" type="sibTrans" cxnId="{BB44C34A-8050-42B1-94E4-11D8F8D554A2}">
      <dgm:prSet/>
      <dgm:spPr/>
      <dgm:t>
        <a:bodyPr/>
        <a:lstStyle/>
        <a:p>
          <a:endParaRPr lang="pt-BR"/>
        </a:p>
      </dgm:t>
    </dgm:pt>
    <dgm:pt modelId="{EB2489F3-5F04-4970-9120-17323665D707}" type="pres">
      <dgm:prSet presAssocID="{72523179-A131-4B77-ADCA-D34B3B95DC7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0CCF6278-AEEF-4D5F-ABF3-911D022C9A02}" type="pres">
      <dgm:prSet presAssocID="{BCF09188-FFED-40AE-8A40-ADF347EF2574}" presName="singleCycle" presStyleCnt="0"/>
      <dgm:spPr/>
    </dgm:pt>
    <dgm:pt modelId="{19D03397-43CF-4448-8CA2-B495393D56C1}" type="pres">
      <dgm:prSet presAssocID="{BCF09188-FFED-40AE-8A40-ADF347EF2574}" presName="singleCenter" presStyleLbl="node1" presStyleIdx="0" presStyleCnt="7">
        <dgm:presLayoutVars>
          <dgm:chMax val="7"/>
          <dgm:chPref val="7"/>
        </dgm:presLayoutVars>
      </dgm:prSet>
      <dgm:spPr/>
    </dgm:pt>
    <dgm:pt modelId="{4C279E20-2355-4442-AC3A-EE0D24C2E275}" type="pres">
      <dgm:prSet presAssocID="{ED81E384-7DA6-4F31-ACB6-8BE25364C693}" presName="Name56" presStyleLbl="parChTrans1D2" presStyleIdx="0" presStyleCnt="6"/>
      <dgm:spPr/>
    </dgm:pt>
    <dgm:pt modelId="{7CD2591C-622A-4059-9F1C-1BB9F8495D1F}" type="pres">
      <dgm:prSet presAssocID="{CFDAD1C9-68DE-4AAA-AF0E-BA422022B7D9}" presName="text0" presStyleLbl="node1" presStyleIdx="1" presStyleCnt="7" custRadScaleRad="92492" custRadScaleInc="1410">
        <dgm:presLayoutVars>
          <dgm:bulletEnabled val="1"/>
        </dgm:presLayoutVars>
      </dgm:prSet>
      <dgm:spPr/>
    </dgm:pt>
    <dgm:pt modelId="{29FA2A2C-F30C-4F3A-A4E4-7D2C4A33524A}" type="pres">
      <dgm:prSet presAssocID="{FFA3DAFE-C501-4D82-AF6E-0C5C8D5F6575}" presName="Name56" presStyleLbl="parChTrans1D2" presStyleIdx="1" presStyleCnt="6"/>
      <dgm:spPr/>
    </dgm:pt>
    <dgm:pt modelId="{559ABF4B-E291-481C-80AD-8667586873B0}" type="pres">
      <dgm:prSet presAssocID="{6687D27A-94EC-490D-8761-42A1FB706E71}" presName="text0" presStyleLbl="node1" presStyleIdx="2" presStyleCnt="7">
        <dgm:presLayoutVars>
          <dgm:bulletEnabled val="1"/>
        </dgm:presLayoutVars>
      </dgm:prSet>
      <dgm:spPr/>
    </dgm:pt>
    <dgm:pt modelId="{5D8BFA03-DF18-4F8B-B59F-11062D04FD52}" type="pres">
      <dgm:prSet presAssocID="{0A1620EE-337D-4FD5-A9A3-B91DC8BA9401}" presName="Name56" presStyleLbl="parChTrans1D2" presStyleIdx="2" presStyleCnt="6"/>
      <dgm:spPr/>
    </dgm:pt>
    <dgm:pt modelId="{86A5D0DB-BA6A-49A9-85D2-5B8127AFB5CD}" type="pres">
      <dgm:prSet presAssocID="{CE7B23DE-5CF2-48E1-BF4D-3790CE727A27}" presName="text0" presStyleLbl="node1" presStyleIdx="3" presStyleCnt="7">
        <dgm:presLayoutVars>
          <dgm:bulletEnabled val="1"/>
        </dgm:presLayoutVars>
      </dgm:prSet>
      <dgm:spPr/>
    </dgm:pt>
    <dgm:pt modelId="{8550201F-CBB0-4A7F-8C99-EA32627677DC}" type="pres">
      <dgm:prSet presAssocID="{D60E803E-ED73-4600-8A90-BA9E9C2B43CA}" presName="Name56" presStyleLbl="parChTrans1D2" presStyleIdx="3" presStyleCnt="6"/>
      <dgm:spPr/>
    </dgm:pt>
    <dgm:pt modelId="{9FE6B1B0-FD42-4CB4-8360-3EBD1A6DBCB0}" type="pres">
      <dgm:prSet presAssocID="{843BDADA-D574-4C6A-9158-5C9B42267F38}" presName="text0" presStyleLbl="node1" presStyleIdx="4" presStyleCnt="7">
        <dgm:presLayoutVars>
          <dgm:bulletEnabled val="1"/>
        </dgm:presLayoutVars>
      </dgm:prSet>
      <dgm:spPr/>
    </dgm:pt>
    <dgm:pt modelId="{407DF9EC-5E4F-4FAC-987D-6020691ACC93}" type="pres">
      <dgm:prSet presAssocID="{5AF50303-6A54-4298-BE0D-43566F6DE63C}" presName="Name56" presStyleLbl="parChTrans1D2" presStyleIdx="4" presStyleCnt="6"/>
      <dgm:spPr/>
    </dgm:pt>
    <dgm:pt modelId="{24A944EB-3C93-4F76-AF51-29E4AB0F35C6}" type="pres">
      <dgm:prSet presAssocID="{F53CC2F7-6368-474E-ACF0-EE73963DFB20}" presName="text0" presStyleLbl="node1" presStyleIdx="5" presStyleCnt="7">
        <dgm:presLayoutVars>
          <dgm:bulletEnabled val="1"/>
        </dgm:presLayoutVars>
      </dgm:prSet>
      <dgm:spPr/>
    </dgm:pt>
    <dgm:pt modelId="{CB504E00-264E-4E82-B40F-55D8BE4F7912}" type="pres">
      <dgm:prSet presAssocID="{DCE5D1C4-2BD4-4798-89F2-37DE962FDA5B}" presName="Name56" presStyleLbl="parChTrans1D2" presStyleIdx="5" presStyleCnt="6"/>
      <dgm:spPr/>
    </dgm:pt>
    <dgm:pt modelId="{C0400323-ECC5-494B-B023-73FD922F3119}" type="pres">
      <dgm:prSet presAssocID="{E4708952-9F07-4FF3-BDAA-04E5D0730F96}" presName="text0" presStyleLbl="node1" presStyleIdx="6" presStyleCnt="7">
        <dgm:presLayoutVars>
          <dgm:bulletEnabled val="1"/>
        </dgm:presLayoutVars>
      </dgm:prSet>
      <dgm:spPr/>
    </dgm:pt>
  </dgm:ptLst>
  <dgm:cxnLst>
    <dgm:cxn modelId="{EF119300-C8C7-4D2B-A62E-22B7909FD448}" type="presOf" srcId="{CE7B23DE-5CF2-48E1-BF4D-3790CE727A27}" destId="{86A5D0DB-BA6A-49A9-85D2-5B8127AFB5CD}" srcOrd="0" destOrd="0" presId="urn:microsoft.com/office/officeart/2008/layout/RadialCluster"/>
    <dgm:cxn modelId="{819DDB10-CC53-4307-BB47-BD7A49CC0D57}" srcId="{BCF09188-FFED-40AE-8A40-ADF347EF2574}" destId="{6687D27A-94EC-490D-8761-42A1FB706E71}" srcOrd="1" destOrd="0" parTransId="{FFA3DAFE-C501-4D82-AF6E-0C5C8D5F6575}" sibTransId="{8A8E9C00-F1F8-41F4-9B1C-385713387AEE}"/>
    <dgm:cxn modelId="{ADBE6619-3C98-4750-B346-9A548136CC6C}" type="presOf" srcId="{FFA3DAFE-C501-4D82-AF6E-0C5C8D5F6575}" destId="{29FA2A2C-F30C-4F3A-A4E4-7D2C4A33524A}" srcOrd="0" destOrd="0" presId="urn:microsoft.com/office/officeart/2008/layout/RadialCluster"/>
    <dgm:cxn modelId="{149EE033-D09E-4DC7-9463-BEB956EC6B90}" srcId="{BCF09188-FFED-40AE-8A40-ADF347EF2574}" destId="{E4708952-9F07-4FF3-BDAA-04E5D0730F96}" srcOrd="5" destOrd="0" parTransId="{DCE5D1C4-2BD4-4798-89F2-37DE962FDA5B}" sibTransId="{E295FFCD-227A-4912-BF71-9293A9D3164E}"/>
    <dgm:cxn modelId="{731AED35-A6FE-4FD3-A949-34CA5C0A2F03}" type="presOf" srcId="{BCF09188-FFED-40AE-8A40-ADF347EF2574}" destId="{19D03397-43CF-4448-8CA2-B495393D56C1}" srcOrd="0" destOrd="0" presId="urn:microsoft.com/office/officeart/2008/layout/RadialCluster"/>
    <dgm:cxn modelId="{7DD9655D-60D9-4DE8-A9F6-07A8D827A385}" type="presOf" srcId="{D60E803E-ED73-4600-8A90-BA9E9C2B43CA}" destId="{8550201F-CBB0-4A7F-8C99-EA32627677DC}" srcOrd="0" destOrd="0" presId="urn:microsoft.com/office/officeart/2008/layout/RadialCluster"/>
    <dgm:cxn modelId="{3D9B1361-130B-457F-AE1B-410BBE8DAC1A}" srcId="{BCF09188-FFED-40AE-8A40-ADF347EF2574}" destId="{CE7B23DE-5CF2-48E1-BF4D-3790CE727A27}" srcOrd="2" destOrd="0" parTransId="{0A1620EE-337D-4FD5-A9A3-B91DC8BA9401}" sibTransId="{B0671051-8F19-48B0-B72B-E0EFC314C127}"/>
    <dgm:cxn modelId="{B46E9E44-D66B-43AD-BC51-C29C427D96A3}" srcId="{72523179-A131-4B77-ADCA-D34B3B95DC70}" destId="{4072E369-157C-4640-ADA7-4E9C6DA8F251}" srcOrd="1" destOrd="0" parTransId="{EFC2CC99-30A3-465D-9423-9C09E540606D}" sibTransId="{F0459EBB-DB40-4127-BBD7-B4238090FD7C}"/>
    <dgm:cxn modelId="{036C4147-E9DF-4F46-BC13-3A8CAF73630B}" type="presOf" srcId="{CFDAD1C9-68DE-4AAA-AF0E-BA422022B7D9}" destId="{7CD2591C-622A-4059-9F1C-1BB9F8495D1F}" srcOrd="0" destOrd="0" presId="urn:microsoft.com/office/officeart/2008/layout/RadialCluster"/>
    <dgm:cxn modelId="{BB44C34A-8050-42B1-94E4-11D8F8D554A2}" srcId="{BCF09188-FFED-40AE-8A40-ADF347EF2574}" destId="{CFDAD1C9-68DE-4AAA-AF0E-BA422022B7D9}" srcOrd="0" destOrd="0" parTransId="{ED81E384-7DA6-4F31-ACB6-8BE25364C693}" sibTransId="{7AD15AA7-0022-4BAF-8700-7041FD604819}"/>
    <dgm:cxn modelId="{8E0F3775-F462-4EAB-ACBA-F73BF26CBA4B}" type="presOf" srcId="{F53CC2F7-6368-474E-ACF0-EE73963DFB20}" destId="{24A944EB-3C93-4F76-AF51-29E4AB0F35C6}" srcOrd="0" destOrd="0" presId="urn:microsoft.com/office/officeart/2008/layout/RadialCluster"/>
    <dgm:cxn modelId="{71237B77-F200-41A2-BAB9-7F4035088CB6}" type="presOf" srcId="{5AF50303-6A54-4298-BE0D-43566F6DE63C}" destId="{407DF9EC-5E4F-4FAC-987D-6020691ACC93}" srcOrd="0" destOrd="0" presId="urn:microsoft.com/office/officeart/2008/layout/RadialCluster"/>
    <dgm:cxn modelId="{6A78E28D-992F-44D1-84B4-643B2A170F40}" srcId="{BCF09188-FFED-40AE-8A40-ADF347EF2574}" destId="{843BDADA-D574-4C6A-9158-5C9B42267F38}" srcOrd="3" destOrd="0" parTransId="{D60E803E-ED73-4600-8A90-BA9E9C2B43CA}" sibTransId="{61FC6BBC-9B8E-4F60-BC84-8933B3110E8A}"/>
    <dgm:cxn modelId="{47585C96-F860-4D66-86D7-ECFA6F728558}" type="presOf" srcId="{DCE5D1C4-2BD4-4798-89F2-37DE962FDA5B}" destId="{CB504E00-264E-4E82-B40F-55D8BE4F7912}" srcOrd="0" destOrd="0" presId="urn:microsoft.com/office/officeart/2008/layout/RadialCluster"/>
    <dgm:cxn modelId="{6907079C-44CB-4EC9-8F16-815189CF8027}" type="presOf" srcId="{ED81E384-7DA6-4F31-ACB6-8BE25364C693}" destId="{4C279E20-2355-4442-AC3A-EE0D24C2E275}" srcOrd="0" destOrd="0" presId="urn:microsoft.com/office/officeart/2008/layout/RadialCluster"/>
    <dgm:cxn modelId="{B961869C-D094-4CAC-9876-B922E30FC9FF}" type="presOf" srcId="{843BDADA-D574-4C6A-9158-5C9B42267F38}" destId="{9FE6B1B0-FD42-4CB4-8360-3EBD1A6DBCB0}" srcOrd="0" destOrd="0" presId="urn:microsoft.com/office/officeart/2008/layout/RadialCluster"/>
    <dgm:cxn modelId="{975A929D-43AD-4D3A-A0BD-17BCE3891C3C}" srcId="{BCF09188-FFED-40AE-8A40-ADF347EF2574}" destId="{F53CC2F7-6368-474E-ACF0-EE73963DFB20}" srcOrd="4" destOrd="0" parTransId="{5AF50303-6A54-4298-BE0D-43566F6DE63C}" sibTransId="{5D1ABCBB-66A7-4443-8EDA-C28399B1732C}"/>
    <dgm:cxn modelId="{7BB643A8-9D5A-4F27-9562-92680E0F3303}" type="presOf" srcId="{72523179-A131-4B77-ADCA-D34B3B95DC70}" destId="{EB2489F3-5F04-4970-9120-17323665D707}" srcOrd="0" destOrd="0" presId="urn:microsoft.com/office/officeart/2008/layout/RadialCluster"/>
    <dgm:cxn modelId="{331E29B0-EA4D-481E-8929-3A98F7703824}" type="presOf" srcId="{6687D27A-94EC-490D-8761-42A1FB706E71}" destId="{559ABF4B-E291-481C-80AD-8667586873B0}" srcOrd="0" destOrd="0" presId="urn:microsoft.com/office/officeart/2008/layout/RadialCluster"/>
    <dgm:cxn modelId="{C19A19D6-C2CF-4169-94CB-B3776F92CFAD}" type="presOf" srcId="{E4708952-9F07-4FF3-BDAA-04E5D0730F96}" destId="{C0400323-ECC5-494B-B023-73FD922F3119}" srcOrd="0" destOrd="0" presId="urn:microsoft.com/office/officeart/2008/layout/RadialCluster"/>
    <dgm:cxn modelId="{4B7727FD-AFE5-4FFB-846D-5D5855AEF39E}" srcId="{72523179-A131-4B77-ADCA-D34B3B95DC70}" destId="{BCF09188-FFED-40AE-8A40-ADF347EF2574}" srcOrd="0" destOrd="0" parTransId="{FCD84AF7-BE6B-403B-B5B8-9040BEA3BFFD}" sibTransId="{2846B61B-17C9-4BB0-806A-FD6D1D7988E8}"/>
    <dgm:cxn modelId="{6142FBFF-9891-49E6-96D7-6213BD5CA436}" type="presOf" srcId="{0A1620EE-337D-4FD5-A9A3-B91DC8BA9401}" destId="{5D8BFA03-DF18-4F8B-B59F-11062D04FD52}" srcOrd="0" destOrd="0" presId="urn:microsoft.com/office/officeart/2008/layout/RadialCluster"/>
    <dgm:cxn modelId="{21435039-20C9-4A78-B5AB-D0F690EA251D}" type="presParOf" srcId="{EB2489F3-5F04-4970-9120-17323665D707}" destId="{0CCF6278-AEEF-4D5F-ABF3-911D022C9A02}" srcOrd="0" destOrd="0" presId="urn:microsoft.com/office/officeart/2008/layout/RadialCluster"/>
    <dgm:cxn modelId="{ECE84B86-1EC7-4533-BAD8-0AFD1478784B}" type="presParOf" srcId="{0CCF6278-AEEF-4D5F-ABF3-911D022C9A02}" destId="{19D03397-43CF-4448-8CA2-B495393D56C1}" srcOrd="0" destOrd="0" presId="urn:microsoft.com/office/officeart/2008/layout/RadialCluster"/>
    <dgm:cxn modelId="{6FC28069-6A65-4E4B-A7E6-663E9078B249}" type="presParOf" srcId="{0CCF6278-AEEF-4D5F-ABF3-911D022C9A02}" destId="{4C279E20-2355-4442-AC3A-EE0D24C2E275}" srcOrd="1" destOrd="0" presId="urn:microsoft.com/office/officeart/2008/layout/RadialCluster"/>
    <dgm:cxn modelId="{61DC4919-994D-459B-B08E-A7A6BA93142A}" type="presParOf" srcId="{0CCF6278-AEEF-4D5F-ABF3-911D022C9A02}" destId="{7CD2591C-622A-4059-9F1C-1BB9F8495D1F}" srcOrd="2" destOrd="0" presId="urn:microsoft.com/office/officeart/2008/layout/RadialCluster"/>
    <dgm:cxn modelId="{277BE520-FC06-42E3-8D49-A9994479CC60}" type="presParOf" srcId="{0CCF6278-AEEF-4D5F-ABF3-911D022C9A02}" destId="{29FA2A2C-F30C-4F3A-A4E4-7D2C4A33524A}" srcOrd="3" destOrd="0" presId="urn:microsoft.com/office/officeart/2008/layout/RadialCluster"/>
    <dgm:cxn modelId="{EA1EC58C-0625-4C4A-8F84-F6DE7DA23D81}" type="presParOf" srcId="{0CCF6278-AEEF-4D5F-ABF3-911D022C9A02}" destId="{559ABF4B-E291-481C-80AD-8667586873B0}" srcOrd="4" destOrd="0" presId="urn:microsoft.com/office/officeart/2008/layout/RadialCluster"/>
    <dgm:cxn modelId="{074F927A-5EB9-4897-86DB-A257604E56F6}" type="presParOf" srcId="{0CCF6278-AEEF-4D5F-ABF3-911D022C9A02}" destId="{5D8BFA03-DF18-4F8B-B59F-11062D04FD52}" srcOrd="5" destOrd="0" presId="urn:microsoft.com/office/officeart/2008/layout/RadialCluster"/>
    <dgm:cxn modelId="{DC146F30-1D87-41B0-B11B-488651640D4B}" type="presParOf" srcId="{0CCF6278-AEEF-4D5F-ABF3-911D022C9A02}" destId="{86A5D0DB-BA6A-49A9-85D2-5B8127AFB5CD}" srcOrd="6" destOrd="0" presId="urn:microsoft.com/office/officeart/2008/layout/RadialCluster"/>
    <dgm:cxn modelId="{631285A5-A2D0-4C30-BC8B-ABADF778A07B}" type="presParOf" srcId="{0CCF6278-AEEF-4D5F-ABF3-911D022C9A02}" destId="{8550201F-CBB0-4A7F-8C99-EA32627677DC}" srcOrd="7" destOrd="0" presId="urn:microsoft.com/office/officeart/2008/layout/RadialCluster"/>
    <dgm:cxn modelId="{D383EF6E-833F-4DDF-B53F-0666E8D8DF64}" type="presParOf" srcId="{0CCF6278-AEEF-4D5F-ABF3-911D022C9A02}" destId="{9FE6B1B0-FD42-4CB4-8360-3EBD1A6DBCB0}" srcOrd="8" destOrd="0" presId="urn:microsoft.com/office/officeart/2008/layout/RadialCluster"/>
    <dgm:cxn modelId="{179B6B86-7194-4828-BDC2-AED52AB1766D}" type="presParOf" srcId="{0CCF6278-AEEF-4D5F-ABF3-911D022C9A02}" destId="{407DF9EC-5E4F-4FAC-987D-6020691ACC93}" srcOrd="9" destOrd="0" presId="urn:microsoft.com/office/officeart/2008/layout/RadialCluster"/>
    <dgm:cxn modelId="{BD5F34A8-307F-46DA-B69F-60EB9C583F08}" type="presParOf" srcId="{0CCF6278-AEEF-4D5F-ABF3-911D022C9A02}" destId="{24A944EB-3C93-4F76-AF51-29E4AB0F35C6}" srcOrd="10" destOrd="0" presId="urn:microsoft.com/office/officeart/2008/layout/RadialCluster"/>
    <dgm:cxn modelId="{964BD21B-A044-4820-86CB-904388DE34FA}" type="presParOf" srcId="{0CCF6278-AEEF-4D5F-ABF3-911D022C9A02}" destId="{CB504E00-264E-4E82-B40F-55D8BE4F7912}" srcOrd="11" destOrd="0" presId="urn:microsoft.com/office/officeart/2008/layout/RadialCluster"/>
    <dgm:cxn modelId="{D4EF86FD-90AD-42FF-BF99-10A4C5475C69}" type="presParOf" srcId="{0CCF6278-AEEF-4D5F-ABF3-911D022C9A02}" destId="{C0400323-ECC5-494B-B023-73FD922F3119}" srcOrd="12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B839CA-71C8-474A-80D6-51A881FC2E4C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</dgm:pt>
    <dgm:pt modelId="{37EA3F67-E240-4442-99BE-F452A79E7F5C}">
      <dgm:prSet phldrT="[Text]"/>
      <dgm:spPr/>
      <dgm:t>
        <a:bodyPr/>
        <a:lstStyle/>
        <a:p>
          <a:r>
            <a:rPr lang="pt-BR" dirty="0"/>
            <a:t>JOGO</a:t>
          </a:r>
          <a:br>
            <a:rPr lang="pt-BR" dirty="0"/>
          </a:br>
          <a:r>
            <a:rPr lang="pt-BR" dirty="0"/>
            <a:t>E</a:t>
          </a:r>
          <a:br>
            <a:rPr lang="pt-BR" dirty="0"/>
          </a:br>
          <a:r>
            <a:rPr lang="pt-BR" dirty="0"/>
            <a:t>SIMULAÇÃO</a:t>
          </a:r>
        </a:p>
      </dgm:t>
    </dgm:pt>
    <dgm:pt modelId="{EAFABE59-AB2C-4B7A-AE3A-0D8A1EDFABEA}" type="parTrans" cxnId="{E70DD00C-3520-456F-8862-25ACB1B1806A}">
      <dgm:prSet/>
      <dgm:spPr/>
      <dgm:t>
        <a:bodyPr/>
        <a:lstStyle/>
        <a:p>
          <a:endParaRPr lang="pt-BR"/>
        </a:p>
      </dgm:t>
    </dgm:pt>
    <dgm:pt modelId="{4CFD6F08-617E-4DA7-A32B-412CA49FC1CC}" type="sibTrans" cxnId="{E70DD00C-3520-456F-8862-25ACB1B1806A}">
      <dgm:prSet/>
      <dgm:spPr/>
      <dgm:t>
        <a:bodyPr/>
        <a:lstStyle/>
        <a:p>
          <a:endParaRPr lang="pt-BR"/>
        </a:p>
      </dgm:t>
    </dgm:pt>
    <dgm:pt modelId="{24501473-619F-448C-93C3-F65491D40809}">
      <dgm:prSet phldrT="[Text]"/>
      <dgm:spPr/>
      <dgm:t>
        <a:bodyPr/>
        <a:lstStyle/>
        <a:p>
          <a:r>
            <a:rPr lang="pt-BR" dirty="0"/>
            <a:t>PROPÓSITO</a:t>
          </a:r>
        </a:p>
      </dgm:t>
    </dgm:pt>
    <dgm:pt modelId="{86B8773A-0B00-45FF-9B2D-278402528E00}" type="parTrans" cxnId="{20E0A668-9C75-4E1D-8DB5-7C8AC60C8A15}">
      <dgm:prSet/>
      <dgm:spPr/>
      <dgm:t>
        <a:bodyPr/>
        <a:lstStyle/>
        <a:p>
          <a:endParaRPr lang="pt-BR"/>
        </a:p>
      </dgm:t>
    </dgm:pt>
    <dgm:pt modelId="{62B791A2-D92E-4CB6-820B-BE37FDF7A1A0}" type="sibTrans" cxnId="{20E0A668-9C75-4E1D-8DB5-7C8AC60C8A15}">
      <dgm:prSet/>
      <dgm:spPr/>
      <dgm:t>
        <a:bodyPr/>
        <a:lstStyle/>
        <a:p>
          <a:endParaRPr lang="pt-BR"/>
        </a:p>
      </dgm:t>
    </dgm:pt>
    <dgm:pt modelId="{9F71EC31-AE57-4502-A479-4E8B30F169A1}">
      <dgm:prSet phldrT="[Text]"/>
      <dgm:spPr/>
      <dgm:t>
        <a:bodyPr/>
        <a:lstStyle/>
        <a:p>
          <a:r>
            <a:rPr lang="pt-BR" dirty="0"/>
            <a:t>MÉTODO</a:t>
          </a:r>
        </a:p>
      </dgm:t>
    </dgm:pt>
    <dgm:pt modelId="{A86A3142-74DB-4191-9004-98885B5E2AA8}" type="parTrans" cxnId="{B0F3E32C-F82A-4B99-99FC-FE76B03D7D61}">
      <dgm:prSet/>
      <dgm:spPr/>
      <dgm:t>
        <a:bodyPr/>
        <a:lstStyle/>
        <a:p>
          <a:endParaRPr lang="pt-BR"/>
        </a:p>
      </dgm:t>
    </dgm:pt>
    <dgm:pt modelId="{C2D6B75F-310E-4E28-B7D4-B7A6F0C9DFBA}" type="sibTrans" cxnId="{B0F3E32C-F82A-4B99-99FC-FE76B03D7D61}">
      <dgm:prSet/>
      <dgm:spPr/>
      <dgm:t>
        <a:bodyPr/>
        <a:lstStyle/>
        <a:p>
          <a:endParaRPr lang="pt-BR"/>
        </a:p>
      </dgm:t>
    </dgm:pt>
    <dgm:pt modelId="{D4DA67CE-FB47-4EEA-96F9-5F1EF7E6DDF2}" type="pres">
      <dgm:prSet presAssocID="{7EB839CA-71C8-474A-80D6-51A881FC2E4C}" presName="compositeShape" presStyleCnt="0">
        <dgm:presLayoutVars>
          <dgm:chMax val="7"/>
          <dgm:dir/>
          <dgm:resizeHandles val="exact"/>
        </dgm:presLayoutVars>
      </dgm:prSet>
      <dgm:spPr/>
    </dgm:pt>
    <dgm:pt modelId="{B020E87E-CD8D-47CE-9CDD-58C9E66B5941}" type="pres">
      <dgm:prSet presAssocID="{37EA3F67-E240-4442-99BE-F452A79E7F5C}" presName="circ1" presStyleLbl="vennNode1" presStyleIdx="0" presStyleCnt="3"/>
      <dgm:spPr/>
    </dgm:pt>
    <dgm:pt modelId="{70E6F978-846D-4736-92E7-D8AF651AAB9F}" type="pres">
      <dgm:prSet presAssocID="{37EA3F67-E240-4442-99BE-F452A79E7F5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D516697-A331-47FF-A27B-31D7BDA41FAB}" type="pres">
      <dgm:prSet presAssocID="{24501473-619F-448C-93C3-F65491D40809}" presName="circ2" presStyleLbl="vennNode1" presStyleIdx="1" presStyleCnt="3"/>
      <dgm:spPr/>
    </dgm:pt>
    <dgm:pt modelId="{B7D2EB4D-1C5D-4272-A4B2-AD0084B0E218}" type="pres">
      <dgm:prSet presAssocID="{24501473-619F-448C-93C3-F65491D4080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76C61ED-26DD-4B9F-9EBD-5B48E45067FE}" type="pres">
      <dgm:prSet presAssocID="{9F71EC31-AE57-4502-A479-4E8B30F169A1}" presName="circ3" presStyleLbl="vennNode1" presStyleIdx="2" presStyleCnt="3"/>
      <dgm:spPr/>
    </dgm:pt>
    <dgm:pt modelId="{E691E13A-46FF-4133-BBC6-38665CE97BE2}" type="pres">
      <dgm:prSet presAssocID="{9F71EC31-AE57-4502-A479-4E8B30F169A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70DD00C-3520-456F-8862-25ACB1B1806A}" srcId="{7EB839CA-71C8-474A-80D6-51A881FC2E4C}" destId="{37EA3F67-E240-4442-99BE-F452A79E7F5C}" srcOrd="0" destOrd="0" parTransId="{EAFABE59-AB2C-4B7A-AE3A-0D8A1EDFABEA}" sibTransId="{4CFD6F08-617E-4DA7-A32B-412CA49FC1CC}"/>
    <dgm:cxn modelId="{20D6372A-5FA7-4E5A-8106-FDD76A140451}" type="presOf" srcId="{24501473-619F-448C-93C3-F65491D40809}" destId="{B7D2EB4D-1C5D-4272-A4B2-AD0084B0E218}" srcOrd="1" destOrd="0" presId="urn:microsoft.com/office/officeart/2005/8/layout/venn1"/>
    <dgm:cxn modelId="{B0F3E32C-F82A-4B99-99FC-FE76B03D7D61}" srcId="{7EB839CA-71C8-474A-80D6-51A881FC2E4C}" destId="{9F71EC31-AE57-4502-A479-4E8B30F169A1}" srcOrd="2" destOrd="0" parTransId="{A86A3142-74DB-4191-9004-98885B5E2AA8}" sibTransId="{C2D6B75F-310E-4E28-B7D4-B7A6F0C9DFBA}"/>
    <dgm:cxn modelId="{49E8FA3F-C79E-406F-B6DE-E4860163226E}" type="presOf" srcId="{7EB839CA-71C8-474A-80D6-51A881FC2E4C}" destId="{D4DA67CE-FB47-4EEA-96F9-5F1EF7E6DDF2}" srcOrd="0" destOrd="0" presId="urn:microsoft.com/office/officeart/2005/8/layout/venn1"/>
    <dgm:cxn modelId="{8DA52042-302E-44BB-9D68-30DF04983C0B}" type="presOf" srcId="{9F71EC31-AE57-4502-A479-4E8B30F169A1}" destId="{176C61ED-26DD-4B9F-9EBD-5B48E45067FE}" srcOrd="0" destOrd="0" presId="urn:microsoft.com/office/officeart/2005/8/layout/venn1"/>
    <dgm:cxn modelId="{20E0A668-9C75-4E1D-8DB5-7C8AC60C8A15}" srcId="{7EB839CA-71C8-474A-80D6-51A881FC2E4C}" destId="{24501473-619F-448C-93C3-F65491D40809}" srcOrd="1" destOrd="0" parTransId="{86B8773A-0B00-45FF-9B2D-278402528E00}" sibTransId="{62B791A2-D92E-4CB6-820B-BE37FDF7A1A0}"/>
    <dgm:cxn modelId="{1D99BC49-F723-4545-8CC2-0D65592A1690}" type="presOf" srcId="{24501473-619F-448C-93C3-F65491D40809}" destId="{8D516697-A331-47FF-A27B-31D7BDA41FAB}" srcOrd="0" destOrd="0" presId="urn:microsoft.com/office/officeart/2005/8/layout/venn1"/>
    <dgm:cxn modelId="{1442FFA1-B30E-44A4-8F92-C3C512245370}" type="presOf" srcId="{37EA3F67-E240-4442-99BE-F452A79E7F5C}" destId="{70E6F978-846D-4736-92E7-D8AF651AAB9F}" srcOrd="1" destOrd="0" presId="urn:microsoft.com/office/officeart/2005/8/layout/venn1"/>
    <dgm:cxn modelId="{E74E72DE-3848-4268-A608-1C778131A075}" type="presOf" srcId="{9F71EC31-AE57-4502-A479-4E8B30F169A1}" destId="{E691E13A-46FF-4133-BBC6-38665CE97BE2}" srcOrd="1" destOrd="0" presId="urn:microsoft.com/office/officeart/2005/8/layout/venn1"/>
    <dgm:cxn modelId="{E4714BEA-C30D-458D-852D-CE82F930F705}" type="presOf" srcId="{37EA3F67-E240-4442-99BE-F452A79E7F5C}" destId="{B020E87E-CD8D-47CE-9CDD-58C9E66B5941}" srcOrd="0" destOrd="0" presId="urn:microsoft.com/office/officeart/2005/8/layout/venn1"/>
    <dgm:cxn modelId="{3ABF0EA3-402A-4004-8107-447AC8CD4677}" type="presParOf" srcId="{D4DA67CE-FB47-4EEA-96F9-5F1EF7E6DDF2}" destId="{B020E87E-CD8D-47CE-9CDD-58C9E66B5941}" srcOrd="0" destOrd="0" presId="urn:microsoft.com/office/officeart/2005/8/layout/venn1"/>
    <dgm:cxn modelId="{4A341242-506F-40AA-A657-E4392012E64E}" type="presParOf" srcId="{D4DA67CE-FB47-4EEA-96F9-5F1EF7E6DDF2}" destId="{70E6F978-846D-4736-92E7-D8AF651AAB9F}" srcOrd="1" destOrd="0" presId="urn:microsoft.com/office/officeart/2005/8/layout/venn1"/>
    <dgm:cxn modelId="{4668FA0C-97AD-482A-B614-CC7B4F9730D4}" type="presParOf" srcId="{D4DA67CE-FB47-4EEA-96F9-5F1EF7E6DDF2}" destId="{8D516697-A331-47FF-A27B-31D7BDA41FAB}" srcOrd="2" destOrd="0" presId="urn:microsoft.com/office/officeart/2005/8/layout/venn1"/>
    <dgm:cxn modelId="{9DA51B30-6796-4D29-8695-27721CC3453C}" type="presParOf" srcId="{D4DA67CE-FB47-4EEA-96F9-5F1EF7E6DDF2}" destId="{B7D2EB4D-1C5D-4272-A4B2-AD0084B0E218}" srcOrd="3" destOrd="0" presId="urn:microsoft.com/office/officeart/2005/8/layout/venn1"/>
    <dgm:cxn modelId="{21E18F1B-3273-497D-9B34-69A3EC95C063}" type="presParOf" srcId="{D4DA67CE-FB47-4EEA-96F9-5F1EF7E6DDF2}" destId="{176C61ED-26DD-4B9F-9EBD-5B48E45067FE}" srcOrd="4" destOrd="0" presId="urn:microsoft.com/office/officeart/2005/8/layout/venn1"/>
    <dgm:cxn modelId="{D04F8182-5219-49C6-B643-2B0083804DB8}" type="presParOf" srcId="{D4DA67CE-FB47-4EEA-96F9-5F1EF7E6DDF2}" destId="{E691E13A-46FF-4133-BBC6-38665CE97BE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F956E0-F786-4C7D-93E4-13299F977624}" type="doc">
      <dgm:prSet loTypeId="urn:microsoft.com/office/officeart/2005/8/layout/hProcess10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2765F45-8F8E-4EBA-93BB-1FB85BEB593E}">
      <dgm:prSet phldrT="[Text]"/>
      <dgm:spPr/>
      <dgm:t>
        <a:bodyPr/>
        <a:lstStyle/>
        <a:p>
          <a:r>
            <a:rPr lang="pt-BR" dirty="0"/>
            <a:t>Verifique as entradas</a:t>
          </a:r>
          <a:endParaRPr lang="en-US" dirty="0"/>
        </a:p>
      </dgm:t>
    </dgm:pt>
    <dgm:pt modelId="{65E59159-35B1-4C2E-AB43-83D6A0F61C43}" type="parTrans" cxnId="{5F477FD3-948F-43C8-8A8B-C3D604C11963}">
      <dgm:prSet/>
      <dgm:spPr/>
      <dgm:t>
        <a:bodyPr/>
        <a:lstStyle/>
        <a:p>
          <a:endParaRPr lang="en-US"/>
        </a:p>
      </dgm:t>
    </dgm:pt>
    <dgm:pt modelId="{93131AFD-AB97-49D5-A7A0-E636113B4602}" type="sibTrans" cxnId="{5F477FD3-948F-43C8-8A8B-C3D604C11963}">
      <dgm:prSet/>
      <dgm:spPr/>
      <dgm:t>
        <a:bodyPr/>
        <a:lstStyle/>
        <a:p>
          <a:endParaRPr lang="en-US"/>
        </a:p>
      </dgm:t>
    </dgm:pt>
    <dgm:pt modelId="{BBE439AD-6162-49EB-B343-C37B9FCFF168}">
      <dgm:prSet phldrT="[Text]"/>
      <dgm:spPr/>
      <dgm:t>
        <a:bodyPr/>
        <a:lstStyle/>
        <a:p>
          <a:r>
            <a:rPr lang="pt-BR" dirty="0"/>
            <a:t>Calcule o novo estado do jogo</a:t>
          </a:r>
          <a:endParaRPr lang="en-US" dirty="0"/>
        </a:p>
      </dgm:t>
    </dgm:pt>
    <dgm:pt modelId="{28529DF3-5B0C-4F98-A2DF-4A0F6F1BED13}" type="parTrans" cxnId="{CF708EAB-4369-4EC5-8E86-BC331A958FCC}">
      <dgm:prSet/>
      <dgm:spPr/>
      <dgm:t>
        <a:bodyPr/>
        <a:lstStyle/>
        <a:p>
          <a:endParaRPr lang="en-US"/>
        </a:p>
      </dgm:t>
    </dgm:pt>
    <dgm:pt modelId="{8821374B-B47C-4AD4-B4BE-AA2D2464F8A3}" type="sibTrans" cxnId="{CF708EAB-4369-4EC5-8E86-BC331A958FCC}">
      <dgm:prSet/>
      <dgm:spPr/>
      <dgm:t>
        <a:bodyPr/>
        <a:lstStyle/>
        <a:p>
          <a:endParaRPr lang="en-US"/>
        </a:p>
      </dgm:t>
    </dgm:pt>
    <dgm:pt modelId="{EEB5A2B7-09BB-41A5-A824-6EAD358F9C49}">
      <dgm:prSet phldrT="[Text]"/>
      <dgm:spPr/>
      <dgm:t>
        <a:bodyPr/>
        <a:lstStyle/>
        <a:p>
          <a:r>
            <a:rPr lang="pt-BR" dirty="0"/>
            <a:t>Desenhe a tela / emita os sons</a:t>
          </a:r>
          <a:endParaRPr lang="en-US" dirty="0"/>
        </a:p>
      </dgm:t>
    </dgm:pt>
    <dgm:pt modelId="{559EBCC8-A752-4829-97DB-CE082437E031}" type="parTrans" cxnId="{76B7620F-47EA-48A2-A950-63C8606075DE}">
      <dgm:prSet/>
      <dgm:spPr/>
      <dgm:t>
        <a:bodyPr/>
        <a:lstStyle/>
        <a:p>
          <a:endParaRPr lang="en-US"/>
        </a:p>
      </dgm:t>
    </dgm:pt>
    <dgm:pt modelId="{03AAED32-63EA-4081-BDCE-BD9BB76F0795}" type="sibTrans" cxnId="{76B7620F-47EA-48A2-A950-63C8606075DE}">
      <dgm:prSet/>
      <dgm:spPr/>
      <dgm:t>
        <a:bodyPr/>
        <a:lstStyle/>
        <a:p>
          <a:endParaRPr lang="en-US"/>
        </a:p>
      </dgm:t>
    </dgm:pt>
    <dgm:pt modelId="{99551078-81FA-4279-A937-45690E15773D}" type="pres">
      <dgm:prSet presAssocID="{22F956E0-F786-4C7D-93E4-13299F977624}" presName="Name0" presStyleCnt="0">
        <dgm:presLayoutVars>
          <dgm:dir/>
          <dgm:resizeHandles val="exact"/>
        </dgm:presLayoutVars>
      </dgm:prSet>
      <dgm:spPr/>
    </dgm:pt>
    <dgm:pt modelId="{EC63158E-80F7-4E5D-B63A-DBFF9EFA69A7}" type="pres">
      <dgm:prSet presAssocID="{F2765F45-8F8E-4EBA-93BB-1FB85BEB593E}" presName="composite" presStyleCnt="0"/>
      <dgm:spPr/>
    </dgm:pt>
    <dgm:pt modelId="{33A7BDD7-BE7A-4728-9D85-A856AC64C6F8}" type="pres">
      <dgm:prSet presAssocID="{F2765F45-8F8E-4EBA-93BB-1FB85BEB593E}" presName="imagSh" presStyleLbl="bgImgPlac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000" t="-43" r="8000" b="-43"/>
          </a:stretch>
        </a:blipFill>
      </dgm:spPr>
    </dgm:pt>
    <dgm:pt modelId="{DF31A308-8306-4A6E-9058-78313683128E}" type="pres">
      <dgm:prSet presAssocID="{F2765F45-8F8E-4EBA-93BB-1FB85BEB593E}" presName="txNode" presStyleLbl="node1" presStyleIdx="0" presStyleCnt="3">
        <dgm:presLayoutVars>
          <dgm:bulletEnabled val="1"/>
        </dgm:presLayoutVars>
      </dgm:prSet>
      <dgm:spPr/>
    </dgm:pt>
    <dgm:pt modelId="{02B5DAB0-AD85-44B5-9071-70E99D9C3CC5}" type="pres">
      <dgm:prSet presAssocID="{93131AFD-AB97-49D5-A7A0-E636113B4602}" presName="sibTrans" presStyleLbl="sibTrans2D1" presStyleIdx="0" presStyleCnt="2"/>
      <dgm:spPr/>
    </dgm:pt>
    <dgm:pt modelId="{1696FB94-8725-4B2C-BF6A-CD3E4506C6E3}" type="pres">
      <dgm:prSet presAssocID="{93131AFD-AB97-49D5-A7A0-E636113B4602}" presName="connTx" presStyleLbl="sibTrans2D1" presStyleIdx="0" presStyleCnt="2"/>
      <dgm:spPr/>
    </dgm:pt>
    <dgm:pt modelId="{3FBC4FD6-0F97-453F-845A-2CC8A7084DCE}" type="pres">
      <dgm:prSet presAssocID="{BBE439AD-6162-49EB-B343-C37B9FCFF168}" presName="composite" presStyleCnt="0"/>
      <dgm:spPr/>
    </dgm:pt>
    <dgm:pt modelId="{9A7A53BA-2D60-4FDA-883C-D504745EE65C}" type="pres">
      <dgm:prSet presAssocID="{BBE439AD-6162-49EB-B343-C37B9FCFF168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DC67782B-0470-4F37-B564-D1D82EC78F62}" type="pres">
      <dgm:prSet presAssocID="{BBE439AD-6162-49EB-B343-C37B9FCFF168}" presName="txNode" presStyleLbl="node1" presStyleIdx="1" presStyleCnt="3">
        <dgm:presLayoutVars>
          <dgm:bulletEnabled val="1"/>
        </dgm:presLayoutVars>
      </dgm:prSet>
      <dgm:spPr/>
    </dgm:pt>
    <dgm:pt modelId="{783B7305-9C94-4CF6-AF4B-C2754411374D}" type="pres">
      <dgm:prSet presAssocID="{8821374B-B47C-4AD4-B4BE-AA2D2464F8A3}" presName="sibTrans" presStyleLbl="sibTrans2D1" presStyleIdx="1" presStyleCnt="2"/>
      <dgm:spPr/>
    </dgm:pt>
    <dgm:pt modelId="{A184898B-E0BA-4738-AB64-F0D8A11E52EE}" type="pres">
      <dgm:prSet presAssocID="{8821374B-B47C-4AD4-B4BE-AA2D2464F8A3}" presName="connTx" presStyleLbl="sibTrans2D1" presStyleIdx="1" presStyleCnt="2"/>
      <dgm:spPr/>
    </dgm:pt>
    <dgm:pt modelId="{F8B75D49-4CA6-4DE6-9419-7E2B27EEBF95}" type="pres">
      <dgm:prSet presAssocID="{EEB5A2B7-09BB-41A5-A824-6EAD358F9C49}" presName="composite" presStyleCnt="0"/>
      <dgm:spPr/>
    </dgm:pt>
    <dgm:pt modelId="{098BB98F-AA27-4B6C-9B4B-FB4CF9987923}" type="pres">
      <dgm:prSet presAssocID="{EEB5A2B7-09BB-41A5-A824-6EAD358F9C49}" presName="imagSh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BD66BBE7-CD37-4C8A-950D-EA825BDE70FF}" type="pres">
      <dgm:prSet presAssocID="{EEB5A2B7-09BB-41A5-A824-6EAD358F9C49}" presName="txNode" presStyleLbl="node1" presStyleIdx="2" presStyleCnt="3">
        <dgm:presLayoutVars>
          <dgm:bulletEnabled val="1"/>
        </dgm:presLayoutVars>
      </dgm:prSet>
      <dgm:spPr/>
    </dgm:pt>
  </dgm:ptLst>
  <dgm:cxnLst>
    <dgm:cxn modelId="{76B7620F-47EA-48A2-A950-63C8606075DE}" srcId="{22F956E0-F786-4C7D-93E4-13299F977624}" destId="{EEB5A2B7-09BB-41A5-A824-6EAD358F9C49}" srcOrd="2" destOrd="0" parTransId="{559EBCC8-A752-4829-97DB-CE082437E031}" sibTransId="{03AAED32-63EA-4081-BDCE-BD9BB76F0795}"/>
    <dgm:cxn modelId="{3876CB1A-FA91-404D-A700-7492AFDAD6C0}" type="presOf" srcId="{8821374B-B47C-4AD4-B4BE-AA2D2464F8A3}" destId="{783B7305-9C94-4CF6-AF4B-C2754411374D}" srcOrd="0" destOrd="0" presId="urn:microsoft.com/office/officeart/2005/8/layout/hProcess10"/>
    <dgm:cxn modelId="{9921C222-3A52-4875-9EE1-2F4752CBF756}" type="presOf" srcId="{F2765F45-8F8E-4EBA-93BB-1FB85BEB593E}" destId="{DF31A308-8306-4A6E-9058-78313683128E}" srcOrd="0" destOrd="0" presId="urn:microsoft.com/office/officeart/2005/8/layout/hProcess10"/>
    <dgm:cxn modelId="{65412933-776E-48D5-A21C-F2D030C4FC56}" type="presOf" srcId="{8821374B-B47C-4AD4-B4BE-AA2D2464F8A3}" destId="{A184898B-E0BA-4738-AB64-F0D8A11E52EE}" srcOrd="1" destOrd="0" presId="urn:microsoft.com/office/officeart/2005/8/layout/hProcess10"/>
    <dgm:cxn modelId="{1BAE1C4B-BD76-4D6F-98A2-3F366B3E0A25}" type="presOf" srcId="{EEB5A2B7-09BB-41A5-A824-6EAD358F9C49}" destId="{BD66BBE7-CD37-4C8A-950D-EA825BDE70FF}" srcOrd="0" destOrd="0" presId="urn:microsoft.com/office/officeart/2005/8/layout/hProcess10"/>
    <dgm:cxn modelId="{9F19BE85-0A65-4D5D-B66A-9355B5BD1910}" type="presOf" srcId="{22F956E0-F786-4C7D-93E4-13299F977624}" destId="{99551078-81FA-4279-A937-45690E15773D}" srcOrd="0" destOrd="0" presId="urn:microsoft.com/office/officeart/2005/8/layout/hProcess10"/>
    <dgm:cxn modelId="{CF708EAB-4369-4EC5-8E86-BC331A958FCC}" srcId="{22F956E0-F786-4C7D-93E4-13299F977624}" destId="{BBE439AD-6162-49EB-B343-C37B9FCFF168}" srcOrd="1" destOrd="0" parTransId="{28529DF3-5B0C-4F98-A2DF-4A0F6F1BED13}" sibTransId="{8821374B-B47C-4AD4-B4BE-AA2D2464F8A3}"/>
    <dgm:cxn modelId="{2F49B9B0-B9A5-4928-9298-E6437A64A7A8}" type="presOf" srcId="{93131AFD-AB97-49D5-A7A0-E636113B4602}" destId="{02B5DAB0-AD85-44B5-9071-70E99D9C3CC5}" srcOrd="0" destOrd="0" presId="urn:microsoft.com/office/officeart/2005/8/layout/hProcess10"/>
    <dgm:cxn modelId="{3EBF95D1-6699-4D04-B7C9-1BD78D4D9E73}" type="presOf" srcId="{BBE439AD-6162-49EB-B343-C37B9FCFF168}" destId="{DC67782B-0470-4F37-B564-D1D82EC78F62}" srcOrd="0" destOrd="0" presId="urn:microsoft.com/office/officeart/2005/8/layout/hProcess10"/>
    <dgm:cxn modelId="{5F477FD3-948F-43C8-8A8B-C3D604C11963}" srcId="{22F956E0-F786-4C7D-93E4-13299F977624}" destId="{F2765F45-8F8E-4EBA-93BB-1FB85BEB593E}" srcOrd="0" destOrd="0" parTransId="{65E59159-35B1-4C2E-AB43-83D6A0F61C43}" sibTransId="{93131AFD-AB97-49D5-A7A0-E636113B4602}"/>
    <dgm:cxn modelId="{D7FD8DEA-6046-4A0B-BB48-0BF988646DAC}" type="presOf" srcId="{93131AFD-AB97-49D5-A7A0-E636113B4602}" destId="{1696FB94-8725-4B2C-BF6A-CD3E4506C6E3}" srcOrd="1" destOrd="0" presId="urn:microsoft.com/office/officeart/2005/8/layout/hProcess10"/>
    <dgm:cxn modelId="{61C10E3A-79BB-407A-9880-DCC9C6EC2278}" type="presParOf" srcId="{99551078-81FA-4279-A937-45690E15773D}" destId="{EC63158E-80F7-4E5D-B63A-DBFF9EFA69A7}" srcOrd="0" destOrd="0" presId="urn:microsoft.com/office/officeart/2005/8/layout/hProcess10"/>
    <dgm:cxn modelId="{478C7CB0-D7E5-4877-924F-7E095D16A1A0}" type="presParOf" srcId="{EC63158E-80F7-4E5D-B63A-DBFF9EFA69A7}" destId="{33A7BDD7-BE7A-4728-9D85-A856AC64C6F8}" srcOrd="0" destOrd="0" presId="urn:microsoft.com/office/officeart/2005/8/layout/hProcess10"/>
    <dgm:cxn modelId="{B09937CF-95E2-4EB0-9880-84E5ACA36D77}" type="presParOf" srcId="{EC63158E-80F7-4E5D-B63A-DBFF9EFA69A7}" destId="{DF31A308-8306-4A6E-9058-78313683128E}" srcOrd="1" destOrd="0" presId="urn:microsoft.com/office/officeart/2005/8/layout/hProcess10"/>
    <dgm:cxn modelId="{01B035F1-6B3F-47DE-926B-9311EDE0C44B}" type="presParOf" srcId="{99551078-81FA-4279-A937-45690E15773D}" destId="{02B5DAB0-AD85-44B5-9071-70E99D9C3CC5}" srcOrd="1" destOrd="0" presId="urn:microsoft.com/office/officeart/2005/8/layout/hProcess10"/>
    <dgm:cxn modelId="{36E2314C-B0B0-4429-A941-982EAEA93ABF}" type="presParOf" srcId="{02B5DAB0-AD85-44B5-9071-70E99D9C3CC5}" destId="{1696FB94-8725-4B2C-BF6A-CD3E4506C6E3}" srcOrd="0" destOrd="0" presId="urn:microsoft.com/office/officeart/2005/8/layout/hProcess10"/>
    <dgm:cxn modelId="{EB355C0A-77E1-430A-9DCB-2C74027D9B1C}" type="presParOf" srcId="{99551078-81FA-4279-A937-45690E15773D}" destId="{3FBC4FD6-0F97-453F-845A-2CC8A7084DCE}" srcOrd="2" destOrd="0" presId="urn:microsoft.com/office/officeart/2005/8/layout/hProcess10"/>
    <dgm:cxn modelId="{452CF9E6-7817-43FB-AB2A-ABAE935C8B7F}" type="presParOf" srcId="{3FBC4FD6-0F97-453F-845A-2CC8A7084DCE}" destId="{9A7A53BA-2D60-4FDA-883C-D504745EE65C}" srcOrd="0" destOrd="0" presId="urn:microsoft.com/office/officeart/2005/8/layout/hProcess10"/>
    <dgm:cxn modelId="{0AC6FF82-CA76-44BE-A687-D21325228D38}" type="presParOf" srcId="{3FBC4FD6-0F97-453F-845A-2CC8A7084DCE}" destId="{DC67782B-0470-4F37-B564-D1D82EC78F62}" srcOrd="1" destOrd="0" presId="urn:microsoft.com/office/officeart/2005/8/layout/hProcess10"/>
    <dgm:cxn modelId="{48C4D3DD-897F-4DCC-B44C-9E9B0BC82B1A}" type="presParOf" srcId="{99551078-81FA-4279-A937-45690E15773D}" destId="{783B7305-9C94-4CF6-AF4B-C2754411374D}" srcOrd="3" destOrd="0" presId="urn:microsoft.com/office/officeart/2005/8/layout/hProcess10"/>
    <dgm:cxn modelId="{F17EE0D2-991A-4E49-8A65-06D253284444}" type="presParOf" srcId="{783B7305-9C94-4CF6-AF4B-C2754411374D}" destId="{A184898B-E0BA-4738-AB64-F0D8A11E52EE}" srcOrd="0" destOrd="0" presId="urn:microsoft.com/office/officeart/2005/8/layout/hProcess10"/>
    <dgm:cxn modelId="{09A1467E-97A8-49C9-AD87-A43BD4866C4D}" type="presParOf" srcId="{99551078-81FA-4279-A937-45690E15773D}" destId="{F8B75D49-4CA6-4DE6-9419-7E2B27EEBF95}" srcOrd="4" destOrd="0" presId="urn:microsoft.com/office/officeart/2005/8/layout/hProcess10"/>
    <dgm:cxn modelId="{211858C0-B51F-4E2F-84F7-C76648743020}" type="presParOf" srcId="{F8B75D49-4CA6-4DE6-9419-7E2B27EEBF95}" destId="{098BB98F-AA27-4B6C-9B4B-FB4CF9987923}" srcOrd="0" destOrd="0" presId="urn:microsoft.com/office/officeart/2005/8/layout/hProcess10"/>
    <dgm:cxn modelId="{106658C3-3755-489D-B8DD-3E5D9FE71C6D}" type="presParOf" srcId="{F8B75D49-4CA6-4DE6-9419-7E2B27EEBF95}" destId="{BD66BBE7-CD37-4C8A-950D-EA825BDE70F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EBCD84-B0C2-497A-AAFD-A32F5B4EE1EC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</dgm:pt>
    <dgm:pt modelId="{5A17D4F4-E519-4905-A666-1F1E0726AE11}">
      <dgm:prSet phldrT="[Text]" custT="1"/>
      <dgm:spPr/>
      <dgm:t>
        <a:bodyPr/>
        <a:lstStyle/>
        <a:p>
          <a:r>
            <a:rPr lang="pt-BR" sz="2800" b="1" dirty="0" err="1"/>
            <a:t>Beginner</a:t>
          </a:r>
          <a:endParaRPr lang="en-US" sz="2800" b="1" dirty="0"/>
        </a:p>
      </dgm:t>
    </dgm:pt>
    <dgm:pt modelId="{B95A0BF0-1EF9-4E3F-AA4D-8000860B7938}" type="parTrans" cxnId="{6DCA959A-59FE-4704-A292-B754FB32090A}">
      <dgm:prSet/>
      <dgm:spPr/>
      <dgm:t>
        <a:bodyPr/>
        <a:lstStyle/>
        <a:p>
          <a:endParaRPr lang="en-US"/>
        </a:p>
      </dgm:t>
    </dgm:pt>
    <dgm:pt modelId="{52064C55-5D64-4166-A190-7C7E33D417A5}" type="sibTrans" cxnId="{6DCA959A-59FE-4704-A292-B754FB32090A}">
      <dgm:prSet/>
      <dgm:spPr/>
      <dgm:t>
        <a:bodyPr/>
        <a:lstStyle/>
        <a:p>
          <a:endParaRPr lang="en-US"/>
        </a:p>
      </dgm:t>
    </dgm:pt>
    <dgm:pt modelId="{C32BFCF4-7802-479F-9575-3CC7DD99BDD1}">
      <dgm:prSet/>
      <dgm:spPr/>
      <dgm:t>
        <a:bodyPr/>
        <a:lstStyle/>
        <a:p>
          <a:r>
            <a:rPr lang="pt-BR"/>
            <a:t>Use um engine mais simples</a:t>
          </a:r>
          <a:endParaRPr lang="pt-BR" dirty="0"/>
        </a:p>
      </dgm:t>
    </dgm:pt>
    <dgm:pt modelId="{7B8B35B0-AC65-4B48-9EE9-CD962AFEFF9B}" type="parTrans" cxnId="{22B18AC4-6253-4C6C-90C7-5C181325BE49}">
      <dgm:prSet/>
      <dgm:spPr/>
      <dgm:t>
        <a:bodyPr/>
        <a:lstStyle/>
        <a:p>
          <a:endParaRPr lang="en-US"/>
        </a:p>
      </dgm:t>
    </dgm:pt>
    <dgm:pt modelId="{36A6B8F3-E750-42E3-B5AA-4AA002D72064}" type="sibTrans" cxnId="{22B18AC4-6253-4C6C-90C7-5C181325BE49}">
      <dgm:prSet/>
      <dgm:spPr/>
      <dgm:t>
        <a:bodyPr/>
        <a:lstStyle/>
        <a:p>
          <a:endParaRPr lang="en-US"/>
        </a:p>
      </dgm:t>
    </dgm:pt>
    <dgm:pt modelId="{AAA8B06C-244F-4629-A4B6-94403516CC84}">
      <dgm:prSet/>
      <dgm:spPr/>
      <dgm:t>
        <a:bodyPr/>
        <a:lstStyle/>
        <a:p>
          <a:r>
            <a:rPr lang="pt-BR" dirty="0" err="1"/>
            <a:t>Gamemaker</a:t>
          </a:r>
          <a:endParaRPr lang="pt-BR" dirty="0"/>
        </a:p>
      </dgm:t>
    </dgm:pt>
    <dgm:pt modelId="{06F61E5A-595E-4A1C-970E-2D25BE97A934}" type="parTrans" cxnId="{2575A4A0-6331-4D1F-B1E4-40FE1CDDD81A}">
      <dgm:prSet/>
      <dgm:spPr/>
      <dgm:t>
        <a:bodyPr/>
        <a:lstStyle/>
        <a:p>
          <a:endParaRPr lang="en-US"/>
        </a:p>
      </dgm:t>
    </dgm:pt>
    <dgm:pt modelId="{F90623E0-CCDA-464C-BA89-F2A59734CD87}" type="sibTrans" cxnId="{2575A4A0-6331-4D1F-B1E4-40FE1CDDD81A}">
      <dgm:prSet/>
      <dgm:spPr/>
      <dgm:t>
        <a:bodyPr/>
        <a:lstStyle/>
        <a:p>
          <a:endParaRPr lang="en-US"/>
        </a:p>
      </dgm:t>
    </dgm:pt>
    <dgm:pt modelId="{8F4216D0-E42C-455F-9DC0-60326F5FE557}">
      <dgm:prSet/>
      <dgm:spPr/>
      <dgm:t>
        <a:bodyPr/>
        <a:lstStyle/>
        <a:p>
          <a:r>
            <a:rPr lang="pt-BR" dirty="0" err="1"/>
            <a:t>Construct</a:t>
          </a:r>
          <a:r>
            <a:rPr lang="pt-BR" dirty="0"/>
            <a:t> 2</a:t>
          </a:r>
        </a:p>
      </dgm:t>
    </dgm:pt>
    <dgm:pt modelId="{7A9BB6A8-5587-42AB-8754-44977A2E383F}" type="parTrans" cxnId="{481E919C-4D1A-4D58-BB4C-BE8332AECD2B}">
      <dgm:prSet/>
      <dgm:spPr/>
      <dgm:t>
        <a:bodyPr/>
        <a:lstStyle/>
        <a:p>
          <a:endParaRPr lang="en-US"/>
        </a:p>
      </dgm:t>
    </dgm:pt>
    <dgm:pt modelId="{8BA8D749-5AB8-4324-9B7F-8AD20BD10A73}" type="sibTrans" cxnId="{481E919C-4D1A-4D58-BB4C-BE8332AECD2B}">
      <dgm:prSet/>
      <dgm:spPr/>
      <dgm:t>
        <a:bodyPr/>
        <a:lstStyle/>
        <a:p>
          <a:endParaRPr lang="en-US"/>
        </a:p>
      </dgm:t>
    </dgm:pt>
    <dgm:pt modelId="{3609E357-0F7A-4121-95E6-2DF572265570}">
      <dgm:prSet custT="1"/>
      <dgm:spPr/>
      <dgm:t>
        <a:bodyPr/>
        <a:lstStyle/>
        <a:p>
          <a:r>
            <a:rPr lang="pt-BR" sz="2800" b="1" dirty="0"/>
            <a:t>Normal</a:t>
          </a:r>
        </a:p>
      </dgm:t>
    </dgm:pt>
    <dgm:pt modelId="{3D9F3CDF-8CE6-4089-B5D5-60A724730D22}" type="parTrans" cxnId="{514E560C-846B-4DF6-844E-508A02273565}">
      <dgm:prSet/>
      <dgm:spPr/>
      <dgm:t>
        <a:bodyPr/>
        <a:lstStyle/>
        <a:p>
          <a:endParaRPr lang="en-US"/>
        </a:p>
      </dgm:t>
    </dgm:pt>
    <dgm:pt modelId="{B58B3C17-5ADB-4F85-8D99-6BB5850B31A1}" type="sibTrans" cxnId="{514E560C-846B-4DF6-844E-508A02273565}">
      <dgm:prSet/>
      <dgm:spPr/>
      <dgm:t>
        <a:bodyPr/>
        <a:lstStyle/>
        <a:p>
          <a:endParaRPr lang="en-US"/>
        </a:p>
      </dgm:t>
    </dgm:pt>
    <dgm:pt modelId="{E1353BFC-3ED0-4D15-A6CE-024DEAE8F97E}">
      <dgm:prSet/>
      <dgm:spPr/>
      <dgm:t>
        <a:bodyPr/>
        <a:lstStyle/>
        <a:p>
          <a:r>
            <a:rPr lang="pt-BR" dirty="0"/>
            <a:t>Use um </a:t>
          </a:r>
          <a:r>
            <a:rPr lang="pt-BR" dirty="0" err="1"/>
            <a:t>engine</a:t>
          </a:r>
          <a:r>
            <a:rPr lang="pt-BR" dirty="0"/>
            <a:t> bom, que simplifica</a:t>
          </a:r>
        </a:p>
      </dgm:t>
    </dgm:pt>
    <dgm:pt modelId="{CCE6F83B-BC72-4B41-BD52-CBDCE2E7CF0F}" type="parTrans" cxnId="{28DB97A0-2094-4FFA-9ADF-D214D6D3BAD1}">
      <dgm:prSet/>
      <dgm:spPr/>
      <dgm:t>
        <a:bodyPr/>
        <a:lstStyle/>
        <a:p>
          <a:endParaRPr lang="en-US"/>
        </a:p>
      </dgm:t>
    </dgm:pt>
    <dgm:pt modelId="{723E2229-4EC9-4B61-A7F1-731191366A1D}" type="sibTrans" cxnId="{28DB97A0-2094-4FFA-9ADF-D214D6D3BAD1}">
      <dgm:prSet/>
      <dgm:spPr/>
      <dgm:t>
        <a:bodyPr/>
        <a:lstStyle/>
        <a:p>
          <a:endParaRPr lang="en-US"/>
        </a:p>
      </dgm:t>
    </dgm:pt>
    <dgm:pt modelId="{F6603D7D-AE45-4DDF-ADD6-1D9771F6CECB}">
      <dgm:prSet/>
      <dgm:spPr/>
      <dgm:t>
        <a:bodyPr/>
        <a:lstStyle/>
        <a:p>
          <a:r>
            <a:rPr lang="pt-BR" dirty="0" err="1"/>
            <a:t>Unity</a:t>
          </a:r>
          <a:r>
            <a:rPr lang="pt-BR" dirty="0"/>
            <a:t> </a:t>
          </a:r>
        </a:p>
      </dgm:t>
    </dgm:pt>
    <dgm:pt modelId="{25D6B185-8486-406A-BE76-CB6594A6BFC8}" type="parTrans" cxnId="{ED25B1BD-7D90-4E81-82A3-80D19837F23E}">
      <dgm:prSet/>
      <dgm:spPr/>
      <dgm:t>
        <a:bodyPr/>
        <a:lstStyle/>
        <a:p>
          <a:endParaRPr lang="en-US"/>
        </a:p>
      </dgm:t>
    </dgm:pt>
    <dgm:pt modelId="{8514A055-22A8-46BB-B34B-3F82842B4226}" type="sibTrans" cxnId="{ED25B1BD-7D90-4E81-82A3-80D19837F23E}">
      <dgm:prSet/>
      <dgm:spPr/>
      <dgm:t>
        <a:bodyPr/>
        <a:lstStyle/>
        <a:p>
          <a:endParaRPr lang="en-US"/>
        </a:p>
      </dgm:t>
    </dgm:pt>
    <dgm:pt modelId="{075FBE87-B925-4646-AEAF-3B7B4C680B1B}">
      <dgm:prSet custT="1"/>
      <dgm:spPr/>
      <dgm:t>
        <a:bodyPr/>
        <a:lstStyle/>
        <a:p>
          <a:r>
            <a:rPr lang="pt-BR" sz="2800" b="1" dirty="0" err="1"/>
            <a:t>Difficult</a:t>
          </a:r>
          <a:endParaRPr lang="pt-BR" sz="2800" b="1" dirty="0"/>
        </a:p>
      </dgm:t>
    </dgm:pt>
    <dgm:pt modelId="{CA7F7594-6C4D-4B04-B7F4-62D276747160}" type="parTrans" cxnId="{768FA0CB-A307-433D-9FCA-1273D7898475}">
      <dgm:prSet/>
      <dgm:spPr/>
      <dgm:t>
        <a:bodyPr/>
        <a:lstStyle/>
        <a:p>
          <a:endParaRPr lang="en-US"/>
        </a:p>
      </dgm:t>
    </dgm:pt>
    <dgm:pt modelId="{13B3D236-093A-4E2C-BC42-A53A57DBE468}" type="sibTrans" cxnId="{768FA0CB-A307-433D-9FCA-1273D7898475}">
      <dgm:prSet/>
      <dgm:spPr/>
      <dgm:t>
        <a:bodyPr/>
        <a:lstStyle/>
        <a:p>
          <a:endParaRPr lang="en-US"/>
        </a:p>
      </dgm:t>
    </dgm:pt>
    <dgm:pt modelId="{8AF096D1-EB3E-45DD-9D8C-427EB9FEFB94}">
      <dgm:prSet/>
      <dgm:spPr/>
      <dgm:t>
        <a:bodyPr/>
        <a:lstStyle/>
        <a:p>
          <a:r>
            <a:rPr lang="pt-BR" dirty="0"/>
            <a:t>Use um </a:t>
          </a:r>
          <a:r>
            <a:rPr lang="pt-BR" dirty="0" err="1"/>
            <a:t>engine</a:t>
          </a:r>
          <a:r>
            <a:rPr lang="pt-BR" dirty="0"/>
            <a:t> aberto como o </a:t>
          </a:r>
          <a:r>
            <a:rPr lang="pt-BR" dirty="0" err="1"/>
            <a:t>Ogre</a:t>
          </a:r>
          <a:endParaRPr lang="pt-BR" dirty="0"/>
        </a:p>
      </dgm:t>
    </dgm:pt>
    <dgm:pt modelId="{E2236CD4-7E4E-40BF-BC22-8F10EB673882}" type="parTrans" cxnId="{7E99FE7B-3E86-4A3B-B5A7-B54FEAF4F9EC}">
      <dgm:prSet/>
      <dgm:spPr/>
      <dgm:t>
        <a:bodyPr/>
        <a:lstStyle/>
        <a:p>
          <a:endParaRPr lang="en-US"/>
        </a:p>
      </dgm:t>
    </dgm:pt>
    <dgm:pt modelId="{F0B12239-75D3-4D00-ADB0-8C8A9E699AB4}" type="sibTrans" cxnId="{7E99FE7B-3E86-4A3B-B5A7-B54FEAF4F9EC}">
      <dgm:prSet/>
      <dgm:spPr/>
      <dgm:t>
        <a:bodyPr/>
        <a:lstStyle/>
        <a:p>
          <a:endParaRPr lang="en-US"/>
        </a:p>
      </dgm:t>
    </dgm:pt>
    <dgm:pt modelId="{C317A8CE-9675-460E-85ED-AB73F71468F2}">
      <dgm:prSet custT="1"/>
      <dgm:spPr/>
      <dgm:t>
        <a:bodyPr/>
        <a:lstStyle/>
        <a:p>
          <a:r>
            <a:rPr lang="pt-BR" sz="2800" b="1" dirty="0" err="1"/>
            <a:t>Nightmare</a:t>
          </a:r>
          <a:endParaRPr lang="pt-BR" sz="2800" b="1" dirty="0"/>
        </a:p>
      </dgm:t>
    </dgm:pt>
    <dgm:pt modelId="{63D9F6C8-7038-4357-9632-6FC02465DF52}" type="parTrans" cxnId="{0AFB9D16-092F-4BA9-9EC4-51F442FC7A01}">
      <dgm:prSet/>
      <dgm:spPr/>
      <dgm:t>
        <a:bodyPr/>
        <a:lstStyle/>
        <a:p>
          <a:endParaRPr lang="en-US"/>
        </a:p>
      </dgm:t>
    </dgm:pt>
    <dgm:pt modelId="{DE9AC84D-3E25-4DCD-9113-7920F1AD29D8}" type="sibTrans" cxnId="{0AFB9D16-092F-4BA9-9EC4-51F442FC7A01}">
      <dgm:prSet/>
      <dgm:spPr/>
      <dgm:t>
        <a:bodyPr/>
        <a:lstStyle/>
        <a:p>
          <a:endParaRPr lang="en-US"/>
        </a:p>
      </dgm:t>
    </dgm:pt>
    <dgm:pt modelId="{7C58C44E-A07B-4404-ABE3-FFA9882C443E}">
      <dgm:prSet/>
      <dgm:spPr/>
      <dgm:t>
        <a:bodyPr/>
        <a:lstStyle/>
        <a:p>
          <a:r>
            <a:rPr lang="pt-BR"/>
            <a:t>Faça tudo do zero</a:t>
          </a:r>
          <a:endParaRPr lang="pt-BR" dirty="0"/>
        </a:p>
      </dgm:t>
    </dgm:pt>
    <dgm:pt modelId="{B050AEAF-8AD1-4DAF-B5E9-DD3DA822B140}" type="parTrans" cxnId="{D73BCBDC-E103-4F5C-851E-F6697BB49F30}">
      <dgm:prSet/>
      <dgm:spPr/>
      <dgm:t>
        <a:bodyPr/>
        <a:lstStyle/>
        <a:p>
          <a:endParaRPr lang="en-US"/>
        </a:p>
      </dgm:t>
    </dgm:pt>
    <dgm:pt modelId="{B7499705-A4F4-455B-A9C1-4DFB0B7ED288}" type="sibTrans" cxnId="{D73BCBDC-E103-4F5C-851E-F6697BB49F30}">
      <dgm:prSet/>
      <dgm:spPr/>
      <dgm:t>
        <a:bodyPr/>
        <a:lstStyle/>
        <a:p>
          <a:endParaRPr lang="en-US"/>
        </a:p>
      </dgm:t>
    </dgm:pt>
    <dgm:pt modelId="{174F17BB-6613-41C3-AD9E-74778C95677E}">
      <dgm:prSet/>
      <dgm:spPr/>
      <dgm:t>
        <a:bodyPr/>
        <a:lstStyle/>
        <a:p>
          <a:r>
            <a:rPr lang="pt-BR" dirty="0"/>
            <a:t>Use um </a:t>
          </a:r>
          <a:r>
            <a:rPr lang="pt-BR" dirty="0" err="1"/>
            <a:t>engine</a:t>
          </a:r>
          <a:r>
            <a:rPr lang="pt-BR" dirty="0"/>
            <a:t> complexo, que exige programar detalhes e sem apoio visual</a:t>
          </a:r>
        </a:p>
      </dgm:t>
    </dgm:pt>
    <dgm:pt modelId="{BCD1E620-53E8-47B6-8650-6E21E92B87F4}" type="parTrans" cxnId="{E728AF60-EE78-490F-9DFD-1E7ECE6F3F57}">
      <dgm:prSet/>
      <dgm:spPr/>
    </dgm:pt>
    <dgm:pt modelId="{E299C5F4-5713-401C-9BD8-6D91F73D5399}" type="sibTrans" cxnId="{E728AF60-EE78-490F-9DFD-1E7ECE6F3F57}">
      <dgm:prSet/>
      <dgm:spPr/>
    </dgm:pt>
    <dgm:pt modelId="{F9F6736C-D600-434A-9313-DE07C46212DB}" type="pres">
      <dgm:prSet presAssocID="{F7EBCD84-B0C2-497A-AAFD-A32F5B4EE1EC}" presName="linear" presStyleCnt="0">
        <dgm:presLayoutVars>
          <dgm:dir/>
          <dgm:animLvl val="lvl"/>
          <dgm:resizeHandles val="exact"/>
        </dgm:presLayoutVars>
      </dgm:prSet>
      <dgm:spPr/>
    </dgm:pt>
    <dgm:pt modelId="{0E167C5A-4C0D-4204-AF5B-1C14BA3B56FA}" type="pres">
      <dgm:prSet presAssocID="{5A17D4F4-E519-4905-A666-1F1E0726AE11}" presName="parentLin" presStyleCnt="0"/>
      <dgm:spPr/>
    </dgm:pt>
    <dgm:pt modelId="{A8037A87-124B-4EEF-A16A-6FE7010C2A44}" type="pres">
      <dgm:prSet presAssocID="{5A17D4F4-E519-4905-A666-1F1E0726AE11}" presName="parentLeftMargin" presStyleLbl="node1" presStyleIdx="0" presStyleCnt="4"/>
      <dgm:spPr/>
    </dgm:pt>
    <dgm:pt modelId="{298EF025-C301-4139-B5AE-72CFEDA32B82}" type="pres">
      <dgm:prSet presAssocID="{5A17D4F4-E519-4905-A666-1F1E0726AE1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B89254D-F0C8-4325-8DB6-029D8D3D6DCB}" type="pres">
      <dgm:prSet presAssocID="{5A17D4F4-E519-4905-A666-1F1E0726AE11}" presName="negativeSpace" presStyleCnt="0"/>
      <dgm:spPr/>
    </dgm:pt>
    <dgm:pt modelId="{3F823080-ED69-4A7B-9CB0-4A86315FAC0A}" type="pres">
      <dgm:prSet presAssocID="{5A17D4F4-E519-4905-A666-1F1E0726AE11}" presName="childText" presStyleLbl="conFgAcc1" presStyleIdx="0" presStyleCnt="4">
        <dgm:presLayoutVars>
          <dgm:bulletEnabled val="1"/>
        </dgm:presLayoutVars>
      </dgm:prSet>
      <dgm:spPr/>
    </dgm:pt>
    <dgm:pt modelId="{9FBAFFDD-4B95-4748-940C-0EABFF714AFA}" type="pres">
      <dgm:prSet presAssocID="{52064C55-5D64-4166-A190-7C7E33D417A5}" presName="spaceBetweenRectangles" presStyleCnt="0"/>
      <dgm:spPr/>
    </dgm:pt>
    <dgm:pt modelId="{E9D45B17-E66C-41E2-A91F-C99A66A9408C}" type="pres">
      <dgm:prSet presAssocID="{3609E357-0F7A-4121-95E6-2DF572265570}" presName="parentLin" presStyleCnt="0"/>
      <dgm:spPr/>
    </dgm:pt>
    <dgm:pt modelId="{E87B48DF-E507-4539-818A-0D85A9175857}" type="pres">
      <dgm:prSet presAssocID="{3609E357-0F7A-4121-95E6-2DF572265570}" presName="parentLeftMargin" presStyleLbl="node1" presStyleIdx="0" presStyleCnt="4"/>
      <dgm:spPr/>
    </dgm:pt>
    <dgm:pt modelId="{74DF7289-057C-4CC3-9431-D59D23AA6BE2}" type="pres">
      <dgm:prSet presAssocID="{3609E357-0F7A-4121-95E6-2DF57226557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4257211-D26A-4174-9AA6-20A78998434B}" type="pres">
      <dgm:prSet presAssocID="{3609E357-0F7A-4121-95E6-2DF572265570}" presName="negativeSpace" presStyleCnt="0"/>
      <dgm:spPr/>
    </dgm:pt>
    <dgm:pt modelId="{656645E4-84A1-4442-B40A-C5097AA6CE4F}" type="pres">
      <dgm:prSet presAssocID="{3609E357-0F7A-4121-95E6-2DF572265570}" presName="childText" presStyleLbl="conFgAcc1" presStyleIdx="1" presStyleCnt="4">
        <dgm:presLayoutVars>
          <dgm:bulletEnabled val="1"/>
        </dgm:presLayoutVars>
      </dgm:prSet>
      <dgm:spPr/>
    </dgm:pt>
    <dgm:pt modelId="{542456A7-BA76-4394-AAA6-7D1A88E443FF}" type="pres">
      <dgm:prSet presAssocID="{B58B3C17-5ADB-4F85-8D99-6BB5850B31A1}" presName="spaceBetweenRectangles" presStyleCnt="0"/>
      <dgm:spPr/>
    </dgm:pt>
    <dgm:pt modelId="{D61622DF-9048-4138-A31C-8DDFD68E7CF5}" type="pres">
      <dgm:prSet presAssocID="{075FBE87-B925-4646-AEAF-3B7B4C680B1B}" presName="parentLin" presStyleCnt="0"/>
      <dgm:spPr/>
    </dgm:pt>
    <dgm:pt modelId="{44A1EE19-D138-4457-90FC-B8493FFF1FEF}" type="pres">
      <dgm:prSet presAssocID="{075FBE87-B925-4646-AEAF-3B7B4C680B1B}" presName="parentLeftMargin" presStyleLbl="node1" presStyleIdx="1" presStyleCnt="4"/>
      <dgm:spPr/>
    </dgm:pt>
    <dgm:pt modelId="{B3989B42-BDA3-42D6-9C7D-00EC1E6CD915}" type="pres">
      <dgm:prSet presAssocID="{075FBE87-B925-4646-AEAF-3B7B4C680B1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F7D2977-5EE6-4CCB-A198-1021EF302FAC}" type="pres">
      <dgm:prSet presAssocID="{075FBE87-B925-4646-AEAF-3B7B4C680B1B}" presName="negativeSpace" presStyleCnt="0"/>
      <dgm:spPr/>
    </dgm:pt>
    <dgm:pt modelId="{DD8E9EDD-3EB6-426F-93FF-801438997EF7}" type="pres">
      <dgm:prSet presAssocID="{075FBE87-B925-4646-AEAF-3B7B4C680B1B}" presName="childText" presStyleLbl="conFgAcc1" presStyleIdx="2" presStyleCnt="4">
        <dgm:presLayoutVars>
          <dgm:bulletEnabled val="1"/>
        </dgm:presLayoutVars>
      </dgm:prSet>
      <dgm:spPr/>
    </dgm:pt>
    <dgm:pt modelId="{4717B10E-BE9A-4D66-A94D-D23743D48EAC}" type="pres">
      <dgm:prSet presAssocID="{13B3D236-093A-4E2C-BC42-A53A57DBE468}" presName="spaceBetweenRectangles" presStyleCnt="0"/>
      <dgm:spPr/>
    </dgm:pt>
    <dgm:pt modelId="{D09D4CFF-752D-4B95-B5F1-828D2139F67F}" type="pres">
      <dgm:prSet presAssocID="{C317A8CE-9675-460E-85ED-AB73F71468F2}" presName="parentLin" presStyleCnt="0"/>
      <dgm:spPr/>
    </dgm:pt>
    <dgm:pt modelId="{1D7915D8-044B-4F03-986D-1473BE848A41}" type="pres">
      <dgm:prSet presAssocID="{C317A8CE-9675-460E-85ED-AB73F71468F2}" presName="parentLeftMargin" presStyleLbl="node1" presStyleIdx="2" presStyleCnt="4"/>
      <dgm:spPr/>
    </dgm:pt>
    <dgm:pt modelId="{17306DE9-EFF9-4827-843D-71FBB6420607}" type="pres">
      <dgm:prSet presAssocID="{C317A8CE-9675-460E-85ED-AB73F71468F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B704F00-6A6F-48B9-9680-1E102AFFD842}" type="pres">
      <dgm:prSet presAssocID="{C317A8CE-9675-460E-85ED-AB73F71468F2}" presName="negativeSpace" presStyleCnt="0"/>
      <dgm:spPr/>
    </dgm:pt>
    <dgm:pt modelId="{043017D7-E754-4E82-BBE7-86367B25F81E}" type="pres">
      <dgm:prSet presAssocID="{C317A8CE-9675-460E-85ED-AB73F71468F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14E560C-846B-4DF6-844E-508A02273565}" srcId="{F7EBCD84-B0C2-497A-AAFD-A32F5B4EE1EC}" destId="{3609E357-0F7A-4121-95E6-2DF572265570}" srcOrd="1" destOrd="0" parTransId="{3D9F3CDF-8CE6-4089-B5D5-60A724730D22}" sibTransId="{B58B3C17-5ADB-4F85-8D99-6BB5850B31A1}"/>
    <dgm:cxn modelId="{0AFB9D16-092F-4BA9-9EC4-51F442FC7A01}" srcId="{F7EBCD84-B0C2-497A-AAFD-A32F5B4EE1EC}" destId="{C317A8CE-9675-460E-85ED-AB73F71468F2}" srcOrd="3" destOrd="0" parTransId="{63D9F6C8-7038-4357-9632-6FC02465DF52}" sibTransId="{DE9AC84D-3E25-4DCD-9113-7920F1AD29D8}"/>
    <dgm:cxn modelId="{92507521-4560-402F-B740-7CCBD0477CC5}" type="presOf" srcId="{075FBE87-B925-4646-AEAF-3B7B4C680B1B}" destId="{B3989B42-BDA3-42D6-9C7D-00EC1E6CD915}" srcOrd="1" destOrd="0" presId="urn:microsoft.com/office/officeart/2005/8/layout/list1"/>
    <dgm:cxn modelId="{008D8125-CFC0-453B-8660-3C5CA52FCF5E}" type="presOf" srcId="{3609E357-0F7A-4121-95E6-2DF572265570}" destId="{74DF7289-057C-4CC3-9431-D59D23AA6BE2}" srcOrd="1" destOrd="0" presId="urn:microsoft.com/office/officeart/2005/8/layout/list1"/>
    <dgm:cxn modelId="{543A7829-2E8D-4EA3-8059-15A4ED0D6431}" type="presOf" srcId="{C317A8CE-9675-460E-85ED-AB73F71468F2}" destId="{1D7915D8-044B-4F03-986D-1473BE848A41}" srcOrd="0" destOrd="0" presId="urn:microsoft.com/office/officeart/2005/8/layout/list1"/>
    <dgm:cxn modelId="{E728AF60-EE78-490F-9DFD-1E7ECE6F3F57}" srcId="{075FBE87-B925-4646-AEAF-3B7B4C680B1B}" destId="{174F17BB-6613-41C3-AD9E-74778C95677E}" srcOrd="1" destOrd="0" parTransId="{BCD1E620-53E8-47B6-8650-6E21E92B87F4}" sibTransId="{E299C5F4-5713-401C-9BD8-6D91F73D5399}"/>
    <dgm:cxn modelId="{FD8E6343-D606-49E1-8D09-115CAE18E6A8}" type="presOf" srcId="{075FBE87-B925-4646-AEAF-3B7B4C680B1B}" destId="{44A1EE19-D138-4457-90FC-B8493FFF1FEF}" srcOrd="0" destOrd="0" presId="urn:microsoft.com/office/officeart/2005/8/layout/list1"/>
    <dgm:cxn modelId="{DFC2E94E-3982-40F0-9023-28ECB794DD61}" type="presOf" srcId="{C317A8CE-9675-460E-85ED-AB73F71468F2}" destId="{17306DE9-EFF9-4827-843D-71FBB6420607}" srcOrd="1" destOrd="0" presId="urn:microsoft.com/office/officeart/2005/8/layout/list1"/>
    <dgm:cxn modelId="{7506B672-EE7C-4CB0-945C-1681972F0A3E}" type="presOf" srcId="{7C58C44E-A07B-4404-ABE3-FFA9882C443E}" destId="{043017D7-E754-4E82-BBE7-86367B25F81E}" srcOrd="0" destOrd="0" presId="urn:microsoft.com/office/officeart/2005/8/layout/list1"/>
    <dgm:cxn modelId="{FC072076-E1BA-4057-B360-4EA236538E02}" type="presOf" srcId="{5A17D4F4-E519-4905-A666-1F1E0726AE11}" destId="{A8037A87-124B-4EEF-A16A-6FE7010C2A44}" srcOrd="0" destOrd="0" presId="urn:microsoft.com/office/officeart/2005/8/layout/list1"/>
    <dgm:cxn modelId="{7E99FE7B-3E86-4A3B-B5A7-B54FEAF4F9EC}" srcId="{075FBE87-B925-4646-AEAF-3B7B4C680B1B}" destId="{8AF096D1-EB3E-45DD-9D8C-427EB9FEFB94}" srcOrd="0" destOrd="0" parTransId="{E2236CD4-7E4E-40BF-BC22-8F10EB673882}" sibTransId="{F0B12239-75D3-4D00-ADB0-8C8A9E699AB4}"/>
    <dgm:cxn modelId="{0A538E88-B8B0-44DA-A10E-31C8C6157DBF}" type="presOf" srcId="{8F4216D0-E42C-455F-9DC0-60326F5FE557}" destId="{3F823080-ED69-4A7B-9CB0-4A86315FAC0A}" srcOrd="0" destOrd="2" presId="urn:microsoft.com/office/officeart/2005/8/layout/list1"/>
    <dgm:cxn modelId="{CF881F94-A42F-4127-9233-696B402FF706}" type="presOf" srcId="{174F17BB-6613-41C3-AD9E-74778C95677E}" destId="{DD8E9EDD-3EB6-426F-93FF-801438997EF7}" srcOrd="0" destOrd="1" presId="urn:microsoft.com/office/officeart/2005/8/layout/list1"/>
    <dgm:cxn modelId="{6DCA959A-59FE-4704-A292-B754FB32090A}" srcId="{F7EBCD84-B0C2-497A-AAFD-A32F5B4EE1EC}" destId="{5A17D4F4-E519-4905-A666-1F1E0726AE11}" srcOrd="0" destOrd="0" parTransId="{B95A0BF0-1EF9-4E3F-AA4D-8000860B7938}" sibTransId="{52064C55-5D64-4166-A190-7C7E33D417A5}"/>
    <dgm:cxn modelId="{481E919C-4D1A-4D58-BB4C-BE8332AECD2B}" srcId="{C32BFCF4-7802-479F-9575-3CC7DD99BDD1}" destId="{8F4216D0-E42C-455F-9DC0-60326F5FE557}" srcOrd="1" destOrd="0" parTransId="{7A9BB6A8-5587-42AB-8754-44977A2E383F}" sibTransId="{8BA8D749-5AB8-4324-9B7F-8AD20BD10A73}"/>
    <dgm:cxn modelId="{28DB97A0-2094-4FFA-9ADF-D214D6D3BAD1}" srcId="{3609E357-0F7A-4121-95E6-2DF572265570}" destId="{E1353BFC-3ED0-4D15-A6CE-024DEAE8F97E}" srcOrd="0" destOrd="0" parTransId="{CCE6F83B-BC72-4B41-BD52-CBDCE2E7CF0F}" sibTransId="{723E2229-4EC9-4B61-A7F1-731191366A1D}"/>
    <dgm:cxn modelId="{2575A4A0-6331-4D1F-B1E4-40FE1CDDD81A}" srcId="{C32BFCF4-7802-479F-9575-3CC7DD99BDD1}" destId="{AAA8B06C-244F-4629-A4B6-94403516CC84}" srcOrd="0" destOrd="0" parTransId="{06F61E5A-595E-4A1C-970E-2D25BE97A934}" sibTransId="{F90623E0-CCDA-464C-BA89-F2A59734CD87}"/>
    <dgm:cxn modelId="{B4A0B1A4-8705-42B5-A806-F4C0911AF265}" type="presOf" srcId="{AAA8B06C-244F-4629-A4B6-94403516CC84}" destId="{3F823080-ED69-4A7B-9CB0-4A86315FAC0A}" srcOrd="0" destOrd="1" presId="urn:microsoft.com/office/officeart/2005/8/layout/list1"/>
    <dgm:cxn modelId="{A5E1BCB8-5B47-4F52-BE4C-2DA75667E94A}" type="presOf" srcId="{F7EBCD84-B0C2-497A-AAFD-A32F5B4EE1EC}" destId="{F9F6736C-D600-434A-9313-DE07C46212DB}" srcOrd="0" destOrd="0" presId="urn:microsoft.com/office/officeart/2005/8/layout/list1"/>
    <dgm:cxn modelId="{C9AF27BD-B612-475B-87E3-E8BD9CC4383D}" type="presOf" srcId="{8AF096D1-EB3E-45DD-9D8C-427EB9FEFB94}" destId="{DD8E9EDD-3EB6-426F-93FF-801438997EF7}" srcOrd="0" destOrd="0" presId="urn:microsoft.com/office/officeart/2005/8/layout/list1"/>
    <dgm:cxn modelId="{ED25B1BD-7D90-4E81-82A3-80D19837F23E}" srcId="{E1353BFC-3ED0-4D15-A6CE-024DEAE8F97E}" destId="{F6603D7D-AE45-4DDF-ADD6-1D9771F6CECB}" srcOrd="0" destOrd="0" parTransId="{25D6B185-8486-406A-BE76-CB6594A6BFC8}" sibTransId="{8514A055-22A8-46BB-B34B-3F82842B4226}"/>
    <dgm:cxn modelId="{169CF3BF-7007-4A73-BAA9-B829CBD7AB13}" type="presOf" srcId="{E1353BFC-3ED0-4D15-A6CE-024DEAE8F97E}" destId="{656645E4-84A1-4442-B40A-C5097AA6CE4F}" srcOrd="0" destOrd="0" presId="urn:microsoft.com/office/officeart/2005/8/layout/list1"/>
    <dgm:cxn modelId="{22B18AC4-6253-4C6C-90C7-5C181325BE49}" srcId="{5A17D4F4-E519-4905-A666-1F1E0726AE11}" destId="{C32BFCF4-7802-479F-9575-3CC7DD99BDD1}" srcOrd="0" destOrd="0" parTransId="{7B8B35B0-AC65-4B48-9EE9-CD962AFEFF9B}" sibTransId="{36A6B8F3-E750-42E3-B5AA-4AA002D72064}"/>
    <dgm:cxn modelId="{768FA0CB-A307-433D-9FCA-1273D7898475}" srcId="{F7EBCD84-B0C2-497A-AAFD-A32F5B4EE1EC}" destId="{075FBE87-B925-4646-AEAF-3B7B4C680B1B}" srcOrd="2" destOrd="0" parTransId="{CA7F7594-6C4D-4B04-B7F4-62D276747160}" sibTransId="{13B3D236-093A-4E2C-BC42-A53A57DBE468}"/>
    <dgm:cxn modelId="{D73BCBDC-E103-4F5C-851E-F6697BB49F30}" srcId="{C317A8CE-9675-460E-85ED-AB73F71468F2}" destId="{7C58C44E-A07B-4404-ABE3-FFA9882C443E}" srcOrd="0" destOrd="0" parTransId="{B050AEAF-8AD1-4DAF-B5E9-DD3DA822B140}" sibTransId="{B7499705-A4F4-455B-A9C1-4DFB0B7ED288}"/>
    <dgm:cxn modelId="{62024AE7-5ABB-4206-A721-E5B5FE6F91B5}" type="presOf" srcId="{3609E357-0F7A-4121-95E6-2DF572265570}" destId="{E87B48DF-E507-4539-818A-0D85A9175857}" srcOrd="0" destOrd="0" presId="urn:microsoft.com/office/officeart/2005/8/layout/list1"/>
    <dgm:cxn modelId="{6E8B94E8-BE02-46BE-9020-23AF73DA835C}" type="presOf" srcId="{5A17D4F4-E519-4905-A666-1F1E0726AE11}" destId="{298EF025-C301-4139-B5AE-72CFEDA32B82}" srcOrd="1" destOrd="0" presId="urn:microsoft.com/office/officeart/2005/8/layout/list1"/>
    <dgm:cxn modelId="{EC7FB4E9-4664-4B1B-AE4E-802BAF42632C}" type="presOf" srcId="{C32BFCF4-7802-479F-9575-3CC7DD99BDD1}" destId="{3F823080-ED69-4A7B-9CB0-4A86315FAC0A}" srcOrd="0" destOrd="0" presId="urn:microsoft.com/office/officeart/2005/8/layout/list1"/>
    <dgm:cxn modelId="{F3037CF9-DEB8-4208-A7CC-87F7BE7DBD10}" type="presOf" srcId="{F6603D7D-AE45-4DDF-ADD6-1D9771F6CECB}" destId="{656645E4-84A1-4442-B40A-C5097AA6CE4F}" srcOrd="0" destOrd="1" presId="urn:microsoft.com/office/officeart/2005/8/layout/list1"/>
    <dgm:cxn modelId="{8E19DD4E-F49D-47CC-99C6-F255543C6098}" type="presParOf" srcId="{F9F6736C-D600-434A-9313-DE07C46212DB}" destId="{0E167C5A-4C0D-4204-AF5B-1C14BA3B56FA}" srcOrd="0" destOrd="0" presId="urn:microsoft.com/office/officeart/2005/8/layout/list1"/>
    <dgm:cxn modelId="{92887001-B023-427B-A2E3-774ECBA42B48}" type="presParOf" srcId="{0E167C5A-4C0D-4204-AF5B-1C14BA3B56FA}" destId="{A8037A87-124B-4EEF-A16A-6FE7010C2A44}" srcOrd="0" destOrd="0" presId="urn:microsoft.com/office/officeart/2005/8/layout/list1"/>
    <dgm:cxn modelId="{9D2CE772-2242-445A-8688-C5E7884CB7E5}" type="presParOf" srcId="{0E167C5A-4C0D-4204-AF5B-1C14BA3B56FA}" destId="{298EF025-C301-4139-B5AE-72CFEDA32B82}" srcOrd="1" destOrd="0" presId="urn:microsoft.com/office/officeart/2005/8/layout/list1"/>
    <dgm:cxn modelId="{7C64B430-7DBF-4D80-8AFA-1CB2860DDE77}" type="presParOf" srcId="{F9F6736C-D600-434A-9313-DE07C46212DB}" destId="{EB89254D-F0C8-4325-8DB6-029D8D3D6DCB}" srcOrd="1" destOrd="0" presId="urn:microsoft.com/office/officeart/2005/8/layout/list1"/>
    <dgm:cxn modelId="{EB711F1C-81CD-488C-8FBB-68EDEE463B2A}" type="presParOf" srcId="{F9F6736C-D600-434A-9313-DE07C46212DB}" destId="{3F823080-ED69-4A7B-9CB0-4A86315FAC0A}" srcOrd="2" destOrd="0" presId="urn:microsoft.com/office/officeart/2005/8/layout/list1"/>
    <dgm:cxn modelId="{1C2BFA6A-7541-4F48-B7E2-64D0EFDE6AA8}" type="presParOf" srcId="{F9F6736C-D600-434A-9313-DE07C46212DB}" destId="{9FBAFFDD-4B95-4748-940C-0EABFF714AFA}" srcOrd="3" destOrd="0" presId="urn:microsoft.com/office/officeart/2005/8/layout/list1"/>
    <dgm:cxn modelId="{0B64C293-D363-48FA-A3BB-6C4682DD3CC0}" type="presParOf" srcId="{F9F6736C-D600-434A-9313-DE07C46212DB}" destId="{E9D45B17-E66C-41E2-A91F-C99A66A9408C}" srcOrd="4" destOrd="0" presId="urn:microsoft.com/office/officeart/2005/8/layout/list1"/>
    <dgm:cxn modelId="{C8CE9F9A-993B-4C83-B674-A71457FEBE2F}" type="presParOf" srcId="{E9D45B17-E66C-41E2-A91F-C99A66A9408C}" destId="{E87B48DF-E507-4539-818A-0D85A9175857}" srcOrd="0" destOrd="0" presId="urn:microsoft.com/office/officeart/2005/8/layout/list1"/>
    <dgm:cxn modelId="{887DB275-CF16-4A0D-BDA2-AC4B75CE388B}" type="presParOf" srcId="{E9D45B17-E66C-41E2-A91F-C99A66A9408C}" destId="{74DF7289-057C-4CC3-9431-D59D23AA6BE2}" srcOrd="1" destOrd="0" presId="urn:microsoft.com/office/officeart/2005/8/layout/list1"/>
    <dgm:cxn modelId="{2EA94E29-2D8D-45D6-8878-8DD3F3047392}" type="presParOf" srcId="{F9F6736C-D600-434A-9313-DE07C46212DB}" destId="{D4257211-D26A-4174-9AA6-20A78998434B}" srcOrd="5" destOrd="0" presId="urn:microsoft.com/office/officeart/2005/8/layout/list1"/>
    <dgm:cxn modelId="{7D1AC144-93E2-4CD8-B1A3-F79935218B32}" type="presParOf" srcId="{F9F6736C-D600-434A-9313-DE07C46212DB}" destId="{656645E4-84A1-4442-B40A-C5097AA6CE4F}" srcOrd="6" destOrd="0" presId="urn:microsoft.com/office/officeart/2005/8/layout/list1"/>
    <dgm:cxn modelId="{8CA3887D-EE40-4045-946C-CC620DD731BC}" type="presParOf" srcId="{F9F6736C-D600-434A-9313-DE07C46212DB}" destId="{542456A7-BA76-4394-AAA6-7D1A88E443FF}" srcOrd="7" destOrd="0" presId="urn:microsoft.com/office/officeart/2005/8/layout/list1"/>
    <dgm:cxn modelId="{807E894E-FDA5-40E6-A2AB-67FE9DEF6D67}" type="presParOf" srcId="{F9F6736C-D600-434A-9313-DE07C46212DB}" destId="{D61622DF-9048-4138-A31C-8DDFD68E7CF5}" srcOrd="8" destOrd="0" presId="urn:microsoft.com/office/officeart/2005/8/layout/list1"/>
    <dgm:cxn modelId="{76FE2F96-A857-4D21-A40C-86043F0DFD58}" type="presParOf" srcId="{D61622DF-9048-4138-A31C-8DDFD68E7CF5}" destId="{44A1EE19-D138-4457-90FC-B8493FFF1FEF}" srcOrd="0" destOrd="0" presId="urn:microsoft.com/office/officeart/2005/8/layout/list1"/>
    <dgm:cxn modelId="{A5E64644-DD49-491C-8B1B-D87372549F41}" type="presParOf" srcId="{D61622DF-9048-4138-A31C-8DDFD68E7CF5}" destId="{B3989B42-BDA3-42D6-9C7D-00EC1E6CD915}" srcOrd="1" destOrd="0" presId="urn:microsoft.com/office/officeart/2005/8/layout/list1"/>
    <dgm:cxn modelId="{045D8164-1299-48FF-806D-A2E617D40CD4}" type="presParOf" srcId="{F9F6736C-D600-434A-9313-DE07C46212DB}" destId="{8F7D2977-5EE6-4CCB-A198-1021EF302FAC}" srcOrd="9" destOrd="0" presId="urn:microsoft.com/office/officeart/2005/8/layout/list1"/>
    <dgm:cxn modelId="{178FED38-5731-43FF-96A8-7A1D061CB953}" type="presParOf" srcId="{F9F6736C-D600-434A-9313-DE07C46212DB}" destId="{DD8E9EDD-3EB6-426F-93FF-801438997EF7}" srcOrd="10" destOrd="0" presId="urn:microsoft.com/office/officeart/2005/8/layout/list1"/>
    <dgm:cxn modelId="{12E9040B-B146-4873-B892-7EADB94AD585}" type="presParOf" srcId="{F9F6736C-D600-434A-9313-DE07C46212DB}" destId="{4717B10E-BE9A-4D66-A94D-D23743D48EAC}" srcOrd="11" destOrd="0" presId="urn:microsoft.com/office/officeart/2005/8/layout/list1"/>
    <dgm:cxn modelId="{6603159A-EC9A-4DD1-B969-FCCDC2FDCEB2}" type="presParOf" srcId="{F9F6736C-D600-434A-9313-DE07C46212DB}" destId="{D09D4CFF-752D-4B95-B5F1-828D2139F67F}" srcOrd="12" destOrd="0" presId="urn:microsoft.com/office/officeart/2005/8/layout/list1"/>
    <dgm:cxn modelId="{93996CAB-CA2F-4270-846E-FF22DC5D735E}" type="presParOf" srcId="{D09D4CFF-752D-4B95-B5F1-828D2139F67F}" destId="{1D7915D8-044B-4F03-986D-1473BE848A41}" srcOrd="0" destOrd="0" presId="urn:microsoft.com/office/officeart/2005/8/layout/list1"/>
    <dgm:cxn modelId="{CCC64073-93DB-48EC-A14C-C722ACA852E3}" type="presParOf" srcId="{D09D4CFF-752D-4B95-B5F1-828D2139F67F}" destId="{17306DE9-EFF9-4827-843D-71FBB6420607}" srcOrd="1" destOrd="0" presId="urn:microsoft.com/office/officeart/2005/8/layout/list1"/>
    <dgm:cxn modelId="{393F07CC-F829-446E-ADDF-EA40CB7CF246}" type="presParOf" srcId="{F9F6736C-D600-434A-9313-DE07C46212DB}" destId="{5B704F00-6A6F-48B9-9680-1E102AFFD842}" srcOrd="13" destOrd="0" presId="urn:microsoft.com/office/officeart/2005/8/layout/list1"/>
    <dgm:cxn modelId="{5287798E-8039-4953-98D1-C7CBF522FF7D}" type="presParOf" srcId="{F9F6736C-D600-434A-9313-DE07C46212DB}" destId="{043017D7-E754-4E82-BBE7-86367B25F81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26A737-1C9F-4996-ADD1-395BC1A02CDD}">
      <dsp:nvSpPr>
        <dsp:cNvPr id="0" name=""/>
        <dsp:cNvSpPr/>
      </dsp:nvSpPr>
      <dsp:spPr>
        <a:xfrm>
          <a:off x="1206705" y="1489654"/>
          <a:ext cx="1474862" cy="1474862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  <a:sp3d extrusionH="28000" prstMaterial="matte"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 </a:t>
          </a:r>
          <a:endParaRPr lang="en-US" sz="3200" kern="1200" dirty="0"/>
        </a:p>
      </dsp:txBody>
      <dsp:txXfrm>
        <a:off x="1503218" y="1835133"/>
        <a:ext cx="881836" cy="758110"/>
      </dsp:txXfrm>
    </dsp:sp>
    <dsp:sp modelId="{B91BB9DD-4361-405A-BDF9-CA1EFBE94F55}">
      <dsp:nvSpPr>
        <dsp:cNvPr id="0" name=""/>
        <dsp:cNvSpPr/>
      </dsp:nvSpPr>
      <dsp:spPr>
        <a:xfrm>
          <a:off x="348603" y="1141050"/>
          <a:ext cx="1072627" cy="1072627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  <a:sp3d extrusionH="28000" prstMaterial="matte"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 </a:t>
          </a:r>
          <a:endParaRPr lang="en-US" sz="3200" kern="1200" dirty="0"/>
        </a:p>
      </dsp:txBody>
      <dsp:txXfrm>
        <a:off x="618640" y="1412719"/>
        <a:ext cx="532553" cy="529289"/>
      </dsp:txXfrm>
    </dsp:sp>
    <dsp:sp modelId="{CE92E596-98F3-4DF3-BB03-BCF2F4223877}">
      <dsp:nvSpPr>
        <dsp:cNvPr id="0" name=""/>
        <dsp:cNvSpPr/>
      </dsp:nvSpPr>
      <dsp:spPr>
        <a:xfrm rot="20700000">
          <a:off x="949384" y="401047"/>
          <a:ext cx="1050955" cy="1050955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  <a:sp3d extrusionH="28000" prstMaterial="matte"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 </a:t>
          </a:r>
          <a:endParaRPr lang="en-US" sz="3200" kern="1200" dirty="0"/>
        </a:p>
      </dsp:txBody>
      <dsp:txXfrm rot="-20700000">
        <a:off x="1179889" y="631552"/>
        <a:ext cx="589944" cy="589944"/>
      </dsp:txXfrm>
    </dsp:sp>
    <dsp:sp modelId="{32300A9B-6B87-42AD-BDBC-D120DA6BB57C}">
      <dsp:nvSpPr>
        <dsp:cNvPr id="0" name=""/>
        <dsp:cNvSpPr/>
      </dsp:nvSpPr>
      <dsp:spPr>
        <a:xfrm>
          <a:off x="1077490" y="1275945"/>
          <a:ext cx="1887823" cy="1887823"/>
        </a:xfrm>
        <a:prstGeom prst="circularArrow">
          <a:avLst>
            <a:gd name="adj1" fmla="val 4687"/>
            <a:gd name="adj2" fmla="val 299029"/>
            <a:gd name="adj3" fmla="val 2464168"/>
            <a:gd name="adj4" fmla="val 15978216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E310F-FA4F-4AED-BAE7-58A0C2086CC2}">
      <dsp:nvSpPr>
        <dsp:cNvPr id="0" name=""/>
        <dsp:cNvSpPr/>
      </dsp:nvSpPr>
      <dsp:spPr>
        <a:xfrm>
          <a:off x="158643" y="910210"/>
          <a:ext cx="1371622" cy="137162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65291-E2A5-44D9-B955-D9339E7F62FA}">
      <dsp:nvSpPr>
        <dsp:cNvPr id="0" name=""/>
        <dsp:cNvSpPr/>
      </dsp:nvSpPr>
      <dsp:spPr>
        <a:xfrm>
          <a:off x="706287" y="177340"/>
          <a:ext cx="1478884" cy="147888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63B3C-4DC3-4669-932B-2D36FA0880FA}">
      <dsp:nvSpPr>
        <dsp:cNvPr id="0" name=""/>
        <dsp:cNvSpPr/>
      </dsp:nvSpPr>
      <dsp:spPr>
        <a:xfrm>
          <a:off x="1386317" y="212640"/>
          <a:ext cx="2867066" cy="2867066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Tecnologia</a:t>
          </a:r>
          <a:endParaRPr lang="en-US" sz="1800" b="1" kern="1200" dirty="0"/>
        </a:p>
      </dsp:txBody>
      <dsp:txXfrm>
        <a:off x="2852616" y="743047"/>
        <a:ext cx="1058083" cy="853293"/>
      </dsp:txXfrm>
    </dsp:sp>
    <dsp:sp modelId="{6F3339F8-044A-4D83-91DB-FA3D2ACA6149}">
      <dsp:nvSpPr>
        <dsp:cNvPr id="0" name=""/>
        <dsp:cNvSpPr/>
      </dsp:nvSpPr>
      <dsp:spPr>
        <a:xfrm>
          <a:off x="1265490" y="333467"/>
          <a:ext cx="2867066" cy="2867066"/>
        </a:xfrm>
        <a:prstGeom prst="pie">
          <a:avLst>
            <a:gd name="adj1" fmla="val 0"/>
            <a:gd name="adj2" fmla="val 54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História</a:t>
          </a:r>
          <a:endParaRPr lang="en-US" sz="1800" kern="1200" dirty="0"/>
        </a:p>
      </dsp:txBody>
      <dsp:txXfrm>
        <a:off x="2750221" y="1818197"/>
        <a:ext cx="1058083" cy="853293"/>
      </dsp:txXfrm>
    </dsp:sp>
    <dsp:sp modelId="{F869D7A1-F012-4430-BA63-64E9F9D1124E}">
      <dsp:nvSpPr>
        <dsp:cNvPr id="0" name=""/>
        <dsp:cNvSpPr/>
      </dsp:nvSpPr>
      <dsp:spPr>
        <a:xfrm>
          <a:off x="1265490" y="333467"/>
          <a:ext cx="2867066" cy="2867066"/>
        </a:xfrm>
        <a:prstGeom prst="pie">
          <a:avLst>
            <a:gd name="adj1" fmla="val 5400000"/>
            <a:gd name="adj2" fmla="val 108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Mecânica</a:t>
          </a:r>
          <a:endParaRPr lang="en-US" sz="1800" kern="1200" dirty="0"/>
        </a:p>
      </dsp:txBody>
      <dsp:txXfrm>
        <a:off x="1589742" y="1818197"/>
        <a:ext cx="1058083" cy="853293"/>
      </dsp:txXfrm>
    </dsp:sp>
    <dsp:sp modelId="{9A8E97CB-4E0B-4914-93E0-FE5C22A8470B}">
      <dsp:nvSpPr>
        <dsp:cNvPr id="0" name=""/>
        <dsp:cNvSpPr/>
      </dsp:nvSpPr>
      <dsp:spPr>
        <a:xfrm>
          <a:off x="1265490" y="333467"/>
          <a:ext cx="2867066" cy="2867066"/>
        </a:xfrm>
        <a:prstGeom prst="pie">
          <a:avLst>
            <a:gd name="adj1" fmla="val 108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Estética</a:t>
          </a:r>
          <a:endParaRPr lang="en-US" sz="1800" kern="1200" dirty="0"/>
        </a:p>
      </dsp:txBody>
      <dsp:txXfrm>
        <a:off x="1589742" y="862509"/>
        <a:ext cx="1058083" cy="8532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03397-43CF-4448-8CA2-B495393D56C1}">
      <dsp:nvSpPr>
        <dsp:cNvPr id="0" name=""/>
        <dsp:cNvSpPr/>
      </dsp:nvSpPr>
      <dsp:spPr>
        <a:xfrm>
          <a:off x="3522449" y="2114619"/>
          <a:ext cx="1812530" cy="1812530"/>
        </a:xfrm>
        <a:prstGeom prst="roundRect">
          <a:avLst/>
        </a:prstGeom>
        <a:solidFill>
          <a:srgbClr val="FFFF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800" b="1" kern="1200" dirty="0">
              <a:solidFill>
                <a:srgbClr val="1A425A"/>
              </a:solidFill>
            </a:rPr>
            <a:t>Jogos</a:t>
          </a:r>
        </a:p>
      </dsp:txBody>
      <dsp:txXfrm>
        <a:off x="3610929" y="2203099"/>
        <a:ext cx="1635570" cy="1635570"/>
      </dsp:txXfrm>
    </dsp:sp>
    <dsp:sp modelId="{4C279E20-2355-4442-AC3A-EE0D24C2E275}">
      <dsp:nvSpPr>
        <dsp:cNvPr id="0" name=""/>
        <dsp:cNvSpPr/>
      </dsp:nvSpPr>
      <dsp:spPr>
        <a:xfrm rot="16225380">
          <a:off x="4078816" y="1755387"/>
          <a:ext cx="71848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482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2591C-622A-4059-9F1C-1BB9F8495D1F}">
      <dsp:nvSpPr>
        <dsp:cNvPr id="0" name=""/>
        <dsp:cNvSpPr/>
      </dsp:nvSpPr>
      <dsp:spPr>
        <a:xfrm>
          <a:off x="3837994" y="181760"/>
          <a:ext cx="1214395" cy="121439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Modelos</a:t>
          </a:r>
        </a:p>
      </dsp:txBody>
      <dsp:txXfrm>
        <a:off x="3897276" y="241042"/>
        <a:ext cx="1095831" cy="1095831"/>
      </dsp:txXfrm>
    </dsp:sp>
    <dsp:sp modelId="{29FA2A2C-F30C-4F3A-A4E4-7D2C4A33524A}">
      <dsp:nvSpPr>
        <dsp:cNvPr id="0" name=""/>
        <dsp:cNvSpPr/>
      </dsp:nvSpPr>
      <dsp:spPr>
        <a:xfrm rot="19800000">
          <a:off x="5290395" y="233125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9ABF4B-E291-481C-80AD-8667586873B0}">
      <dsp:nvSpPr>
        <dsp:cNvPr id="0" name=""/>
        <dsp:cNvSpPr/>
      </dsp:nvSpPr>
      <dsp:spPr>
        <a:xfrm>
          <a:off x="5911381" y="1207102"/>
          <a:ext cx="1214395" cy="1214395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Criação</a:t>
          </a:r>
        </a:p>
      </dsp:txBody>
      <dsp:txXfrm>
        <a:off x="5970663" y="1266384"/>
        <a:ext cx="1095831" cy="1095831"/>
      </dsp:txXfrm>
    </dsp:sp>
    <dsp:sp modelId="{5D8BFA03-DF18-4F8B-B59F-11062D04FD52}">
      <dsp:nvSpPr>
        <dsp:cNvPr id="0" name=""/>
        <dsp:cNvSpPr/>
      </dsp:nvSpPr>
      <dsp:spPr>
        <a:xfrm rot="1800000">
          <a:off x="5290395" y="371050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A5D0DB-BA6A-49A9-85D2-5B8127AFB5CD}">
      <dsp:nvSpPr>
        <dsp:cNvPr id="0" name=""/>
        <dsp:cNvSpPr/>
      </dsp:nvSpPr>
      <dsp:spPr>
        <a:xfrm>
          <a:off x="5911381" y="3620270"/>
          <a:ext cx="1214395" cy="1214395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Uso</a:t>
          </a:r>
        </a:p>
      </dsp:txBody>
      <dsp:txXfrm>
        <a:off x="5970663" y="3679552"/>
        <a:ext cx="1095831" cy="1095831"/>
      </dsp:txXfrm>
    </dsp:sp>
    <dsp:sp modelId="{8550201F-CBB0-4A7F-8C99-EA32627677DC}">
      <dsp:nvSpPr>
        <dsp:cNvPr id="0" name=""/>
        <dsp:cNvSpPr/>
      </dsp:nvSpPr>
      <dsp:spPr>
        <a:xfrm rot="5400000">
          <a:off x="3978862" y="4377002"/>
          <a:ext cx="89970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970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6B1B0-FD42-4CB4-8360-3EBD1A6DBCB0}">
      <dsp:nvSpPr>
        <dsp:cNvPr id="0" name=""/>
        <dsp:cNvSpPr/>
      </dsp:nvSpPr>
      <dsp:spPr>
        <a:xfrm>
          <a:off x="3821516" y="4826854"/>
          <a:ext cx="1214395" cy="12143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Avaliação</a:t>
          </a:r>
        </a:p>
      </dsp:txBody>
      <dsp:txXfrm>
        <a:off x="3880798" y="4886136"/>
        <a:ext cx="1095831" cy="1095831"/>
      </dsp:txXfrm>
    </dsp:sp>
    <dsp:sp modelId="{407DF9EC-5E4F-4FAC-987D-6020691ACC93}">
      <dsp:nvSpPr>
        <dsp:cNvPr id="0" name=""/>
        <dsp:cNvSpPr/>
      </dsp:nvSpPr>
      <dsp:spPr>
        <a:xfrm rot="9000000">
          <a:off x="2901463" y="371050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944EB-3C93-4F76-AF51-29E4AB0F35C6}">
      <dsp:nvSpPr>
        <dsp:cNvPr id="0" name=""/>
        <dsp:cNvSpPr/>
      </dsp:nvSpPr>
      <dsp:spPr>
        <a:xfrm>
          <a:off x="1731652" y="3620270"/>
          <a:ext cx="1214395" cy="1214395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 err="1"/>
            <a:t>Bots</a:t>
          </a:r>
          <a:endParaRPr lang="pt-BR" sz="3600" kern="1200" dirty="0"/>
        </a:p>
      </dsp:txBody>
      <dsp:txXfrm>
        <a:off x="1790934" y="3679552"/>
        <a:ext cx="1095831" cy="1095831"/>
      </dsp:txXfrm>
    </dsp:sp>
    <dsp:sp modelId="{CB504E00-264E-4E82-B40F-55D8BE4F7912}">
      <dsp:nvSpPr>
        <dsp:cNvPr id="0" name=""/>
        <dsp:cNvSpPr/>
      </dsp:nvSpPr>
      <dsp:spPr>
        <a:xfrm rot="12600000">
          <a:off x="2901463" y="233125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00323-ECC5-494B-B023-73FD922F3119}">
      <dsp:nvSpPr>
        <dsp:cNvPr id="0" name=""/>
        <dsp:cNvSpPr/>
      </dsp:nvSpPr>
      <dsp:spPr>
        <a:xfrm>
          <a:off x="1731652" y="1207102"/>
          <a:ext cx="1214395" cy="1214395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/>
            <a:t>Teoria</a:t>
          </a:r>
        </a:p>
      </dsp:txBody>
      <dsp:txXfrm>
        <a:off x="1790934" y="1266384"/>
        <a:ext cx="1095831" cy="1095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0E87E-CD8D-47CE-9CDD-58C9E66B5941}">
      <dsp:nvSpPr>
        <dsp:cNvPr id="0" name=""/>
        <dsp:cNvSpPr/>
      </dsp:nvSpPr>
      <dsp:spPr>
        <a:xfrm>
          <a:off x="2619427" y="72947"/>
          <a:ext cx="3501492" cy="350149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JOGO</a:t>
          </a:r>
          <a:br>
            <a:rPr lang="pt-BR" sz="3500" kern="1200" dirty="0"/>
          </a:br>
          <a:r>
            <a:rPr lang="pt-BR" sz="3500" kern="1200" dirty="0"/>
            <a:t>E</a:t>
          </a:r>
          <a:br>
            <a:rPr lang="pt-BR" sz="3500" kern="1200" dirty="0"/>
          </a:br>
          <a:r>
            <a:rPr lang="pt-BR" sz="3500" kern="1200" dirty="0"/>
            <a:t>SIMULAÇÃO</a:t>
          </a:r>
        </a:p>
      </dsp:txBody>
      <dsp:txXfrm>
        <a:off x="3086292" y="685708"/>
        <a:ext cx="2567761" cy="1575671"/>
      </dsp:txXfrm>
    </dsp:sp>
    <dsp:sp modelId="{8D516697-A331-47FF-A27B-31D7BDA41FAB}">
      <dsp:nvSpPr>
        <dsp:cNvPr id="0" name=""/>
        <dsp:cNvSpPr/>
      </dsp:nvSpPr>
      <dsp:spPr>
        <a:xfrm>
          <a:off x="3882882" y="2261380"/>
          <a:ext cx="3501492" cy="3501492"/>
        </a:xfrm>
        <a:prstGeom prst="ellipse">
          <a:avLst/>
        </a:prstGeom>
        <a:solidFill>
          <a:schemeClr val="accent4">
            <a:alpha val="50000"/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PROPÓSITO</a:t>
          </a:r>
        </a:p>
      </dsp:txBody>
      <dsp:txXfrm>
        <a:off x="4953755" y="3165932"/>
        <a:ext cx="2100895" cy="1925820"/>
      </dsp:txXfrm>
    </dsp:sp>
    <dsp:sp modelId="{176C61ED-26DD-4B9F-9EBD-5B48E45067FE}">
      <dsp:nvSpPr>
        <dsp:cNvPr id="0" name=""/>
        <dsp:cNvSpPr/>
      </dsp:nvSpPr>
      <dsp:spPr>
        <a:xfrm>
          <a:off x="1355971" y="2261380"/>
          <a:ext cx="3501492" cy="3501492"/>
        </a:xfrm>
        <a:prstGeom prst="ellipse">
          <a:avLst/>
        </a:prstGeom>
        <a:solidFill>
          <a:schemeClr val="accent4">
            <a:alpha val="50000"/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MÉTODO</a:t>
          </a:r>
        </a:p>
      </dsp:txBody>
      <dsp:txXfrm>
        <a:off x="1685695" y="3165932"/>
        <a:ext cx="2100895" cy="19258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A7BDD7-BE7A-4728-9D85-A856AC64C6F8}">
      <dsp:nvSpPr>
        <dsp:cNvPr id="0" name=""/>
        <dsp:cNvSpPr/>
      </dsp:nvSpPr>
      <dsp:spPr>
        <a:xfrm>
          <a:off x="3206" y="246984"/>
          <a:ext cx="1510692" cy="151069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000" t="-43" r="8000" b="-4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1A308-8306-4A6E-9058-78313683128E}">
      <dsp:nvSpPr>
        <dsp:cNvPr id="0" name=""/>
        <dsp:cNvSpPr/>
      </dsp:nvSpPr>
      <dsp:spPr>
        <a:xfrm>
          <a:off x="249133" y="1153400"/>
          <a:ext cx="1510692" cy="15106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Verifique as entradas</a:t>
          </a:r>
          <a:endParaRPr lang="en-US" sz="2200" kern="1200" dirty="0"/>
        </a:p>
      </dsp:txBody>
      <dsp:txXfrm>
        <a:off x="293380" y="1197647"/>
        <a:ext cx="1422198" cy="1422198"/>
      </dsp:txXfrm>
    </dsp:sp>
    <dsp:sp modelId="{02B5DAB0-AD85-44B5-9071-70E99D9C3CC5}">
      <dsp:nvSpPr>
        <dsp:cNvPr id="0" name=""/>
        <dsp:cNvSpPr/>
      </dsp:nvSpPr>
      <dsp:spPr>
        <a:xfrm>
          <a:off x="1804892" y="820832"/>
          <a:ext cx="290992" cy="3629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804892" y="893432"/>
        <a:ext cx="203694" cy="217798"/>
      </dsp:txXfrm>
    </dsp:sp>
    <dsp:sp modelId="{9A7A53BA-2D60-4FDA-883C-D504745EE65C}">
      <dsp:nvSpPr>
        <dsp:cNvPr id="0" name=""/>
        <dsp:cNvSpPr/>
      </dsp:nvSpPr>
      <dsp:spPr>
        <a:xfrm>
          <a:off x="2345307" y="246984"/>
          <a:ext cx="1510692" cy="15106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67782B-0470-4F37-B564-D1D82EC78F62}">
      <dsp:nvSpPr>
        <dsp:cNvPr id="0" name=""/>
        <dsp:cNvSpPr/>
      </dsp:nvSpPr>
      <dsp:spPr>
        <a:xfrm>
          <a:off x="2591234" y="1153400"/>
          <a:ext cx="1510692" cy="15106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Calcule o novo estado do jogo</a:t>
          </a:r>
          <a:endParaRPr lang="en-US" sz="2200" kern="1200" dirty="0"/>
        </a:p>
      </dsp:txBody>
      <dsp:txXfrm>
        <a:off x="2635481" y="1197647"/>
        <a:ext cx="1422198" cy="1422198"/>
      </dsp:txXfrm>
    </dsp:sp>
    <dsp:sp modelId="{783B7305-9C94-4CF6-AF4B-C2754411374D}">
      <dsp:nvSpPr>
        <dsp:cNvPr id="0" name=""/>
        <dsp:cNvSpPr/>
      </dsp:nvSpPr>
      <dsp:spPr>
        <a:xfrm>
          <a:off x="4146992" y="820832"/>
          <a:ext cx="290992" cy="3629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146992" y="893432"/>
        <a:ext cx="203694" cy="217798"/>
      </dsp:txXfrm>
    </dsp:sp>
    <dsp:sp modelId="{098BB98F-AA27-4B6C-9B4B-FB4CF9987923}">
      <dsp:nvSpPr>
        <dsp:cNvPr id="0" name=""/>
        <dsp:cNvSpPr/>
      </dsp:nvSpPr>
      <dsp:spPr>
        <a:xfrm>
          <a:off x="4687407" y="246984"/>
          <a:ext cx="1510692" cy="15106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66BBE7-CD37-4C8A-950D-EA825BDE70FF}">
      <dsp:nvSpPr>
        <dsp:cNvPr id="0" name=""/>
        <dsp:cNvSpPr/>
      </dsp:nvSpPr>
      <dsp:spPr>
        <a:xfrm>
          <a:off x="4933334" y="1153400"/>
          <a:ext cx="1510692" cy="15106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Desenhe a tela / emita os sons</a:t>
          </a:r>
          <a:endParaRPr lang="en-US" sz="2200" kern="1200" dirty="0"/>
        </a:p>
      </dsp:txBody>
      <dsp:txXfrm>
        <a:off x="4977581" y="1197647"/>
        <a:ext cx="1422198" cy="14221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823080-ED69-4A7B-9CB0-4A86315FAC0A}">
      <dsp:nvSpPr>
        <dsp:cNvPr id="0" name=""/>
        <dsp:cNvSpPr/>
      </dsp:nvSpPr>
      <dsp:spPr>
        <a:xfrm>
          <a:off x="0" y="184023"/>
          <a:ext cx="6447234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377" tIns="229108" rIns="50037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100" kern="1200"/>
            <a:t>Use um engine mais simples</a:t>
          </a:r>
          <a:endParaRPr lang="pt-BR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100" kern="1200" dirty="0" err="1"/>
            <a:t>Gamemaker</a:t>
          </a:r>
          <a:endParaRPr lang="pt-BR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100" kern="1200" dirty="0" err="1"/>
            <a:t>Construct</a:t>
          </a:r>
          <a:r>
            <a:rPr lang="pt-BR" sz="1100" kern="1200" dirty="0"/>
            <a:t> 2</a:t>
          </a:r>
        </a:p>
      </dsp:txBody>
      <dsp:txXfrm>
        <a:off x="0" y="184023"/>
        <a:ext cx="6447234" cy="831600"/>
      </dsp:txXfrm>
    </dsp:sp>
    <dsp:sp modelId="{298EF025-C301-4139-B5AE-72CFEDA32B82}">
      <dsp:nvSpPr>
        <dsp:cNvPr id="0" name=""/>
        <dsp:cNvSpPr/>
      </dsp:nvSpPr>
      <dsp:spPr>
        <a:xfrm>
          <a:off x="322361" y="21663"/>
          <a:ext cx="4513063" cy="324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583" tIns="0" rIns="17058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 err="1"/>
            <a:t>Beginner</a:t>
          </a:r>
          <a:endParaRPr lang="en-US" sz="2800" b="1" kern="1200" dirty="0"/>
        </a:p>
      </dsp:txBody>
      <dsp:txXfrm>
        <a:off x="338213" y="37515"/>
        <a:ext cx="4481359" cy="293016"/>
      </dsp:txXfrm>
    </dsp:sp>
    <dsp:sp modelId="{656645E4-84A1-4442-B40A-C5097AA6CE4F}">
      <dsp:nvSpPr>
        <dsp:cNvPr id="0" name=""/>
        <dsp:cNvSpPr/>
      </dsp:nvSpPr>
      <dsp:spPr>
        <a:xfrm>
          <a:off x="0" y="1237384"/>
          <a:ext cx="6447234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377" tIns="229108" rIns="50037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100" kern="1200" dirty="0"/>
            <a:t>Use um </a:t>
          </a:r>
          <a:r>
            <a:rPr lang="pt-BR" sz="1100" kern="1200" dirty="0" err="1"/>
            <a:t>engine</a:t>
          </a:r>
          <a:r>
            <a:rPr lang="pt-BR" sz="1100" kern="1200" dirty="0"/>
            <a:t> bom, que simplifica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100" kern="1200" dirty="0" err="1"/>
            <a:t>Unity</a:t>
          </a:r>
          <a:r>
            <a:rPr lang="pt-BR" sz="1100" kern="1200" dirty="0"/>
            <a:t> </a:t>
          </a:r>
        </a:p>
      </dsp:txBody>
      <dsp:txXfrm>
        <a:off x="0" y="1237384"/>
        <a:ext cx="6447234" cy="641024"/>
      </dsp:txXfrm>
    </dsp:sp>
    <dsp:sp modelId="{74DF7289-057C-4CC3-9431-D59D23AA6BE2}">
      <dsp:nvSpPr>
        <dsp:cNvPr id="0" name=""/>
        <dsp:cNvSpPr/>
      </dsp:nvSpPr>
      <dsp:spPr>
        <a:xfrm>
          <a:off x="322361" y="1075024"/>
          <a:ext cx="4513063" cy="3247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583" tIns="0" rIns="17058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/>
            <a:t>Normal</a:t>
          </a:r>
        </a:p>
      </dsp:txBody>
      <dsp:txXfrm>
        <a:off x="338213" y="1090876"/>
        <a:ext cx="4481359" cy="293016"/>
      </dsp:txXfrm>
    </dsp:sp>
    <dsp:sp modelId="{DD8E9EDD-3EB6-426F-93FF-801438997EF7}">
      <dsp:nvSpPr>
        <dsp:cNvPr id="0" name=""/>
        <dsp:cNvSpPr/>
      </dsp:nvSpPr>
      <dsp:spPr>
        <a:xfrm>
          <a:off x="0" y="2100169"/>
          <a:ext cx="6447234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377" tIns="229108" rIns="50037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100" kern="1200" dirty="0"/>
            <a:t>Use um </a:t>
          </a:r>
          <a:r>
            <a:rPr lang="pt-BR" sz="1100" kern="1200" dirty="0" err="1"/>
            <a:t>engine</a:t>
          </a:r>
          <a:r>
            <a:rPr lang="pt-BR" sz="1100" kern="1200" dirty="0"/>
            <a:t> aberto como o </a:t>
          </a:r>
          <a:r>
            <a:rPr lang="pt-BR" sz="1100" kern="1200" dirty="0" err="1"/>
            <a:t>Ogre</a:t>
          </a:r>
          <a:endParaRPr lang="pt-BR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100" kern="1200" dirty="0"/>
            <a:t>Use um </a:t>
          </a:r>
          <a:r>
            <a:rPr lang="pt-BR" sz="1100" kern="1200" dirty="0" err="1"/>
            <a:t>engine</a:t>
          </a:r>
          <a:r>
            <a:rPr lang="pt-BR" sz="1100" kern="1200" dirty="0"/>
            <a:t> complexo, que exige programar detalhes e sem apoio visual</a:t>
          </a:r>
        </a:p>
      </dsp:txBody>
      <dsp:txXfrm>
        <a:off x="0" y="2100169"/>
        <a:ext cx="6447234" cy="641024"/>
      </dsp:txXfrm>
    </dsp:sp>
    <dsp:sp modelId="{B3989B42-BDA3-42D6-9C7D-00EC1E6CD915}">
      <dsp:nvSpPr>
        <dsp:cNvPr id="0" name=""/>
        <dsp:cNvSpPr/>
      </dsp:nvSpPr>
      <dsp:spPr>
        <a:xfrm>
          <a:off x="322361" y="1937809"/>
          <a:ext cx="4513063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583" tIns="0" rIns="17058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 err="1"/>
            <a:t>Difficult</a:t>
          </a:r>
          <a:endParaRPr lang="pt-BR" sz="2800" b="1" kern="1200" dirty="0"/>
        </a:p>
      </dsp:txBody>
      <dsp:txXfrm>
        <a:off x="338213" y="1953661"/>
        <a:ext cx="4481359" cy="293016"/>
      </dsp:txXfrm>
    </dsp:sp>
    <dsp:sp modelId="{043017D7-E754-4E82-BBE7-86367B25F81E}">
      <dsp:nvSpPr>
        <dsp:cNvPr id="0" name=""/>
        <dsp:cNvSpPr/>
      </dsp:nvSpPr>
      <dsp:spPr>
        <a:xfrm>
          <a:off x="0" y="2962954"/>
          <a:ext cx="6447234" cy="467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377" tIns="229108" rIns="50037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100" kern="1200"/>
            <a:t>Faça tudo do zero</a:t>
          </a:r>
          <a:endParaRPr lang="pt-BR" sz="1100" kern="1200" dirty="0"/>
        </a:p>
      </dsp:txBody>
      <dsp:txXfrm>
        <a:off x="0" y="2962954"/>
        <a:ext cx="6447234" cy="467775"/>
      </dsp:txXfrm>
    </dsp:sp>
    <dsp:sp modelId="{17306DE9-EFF9-4827-843D-71FBB6420607}">
      <dsp:nvSpPr>
        <dsp:cNvPr id="0" name=""/>
        <dsp:cNvSpPr/>
      </dsp:nvSpPr>
      <dsp:spPr>
        <a:xfrm>
          <a:off x="322361" y="2800594"/>
          <a:ext cx="4513063" cy="324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583" tIns="0" rIns="17058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 err="1"/>
            <a:t>Nightmare</a:t>
          </a:r>
          <a:endParaRPr lang="pt-BR" sz="2800" b="1" kern="1200" dirty="0"/>
        </a:p>
      </dsp:txBody>
      <dsp:txXfrm>
        <a:off x="338213" y="2816446"/>
        <a:ext cx="4481359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21E8C-A508-41A1-9084-4B57012D21FE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53541-2247-44C2-A7B3-61B92D94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5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4"/>
            <a:ext cx="7886700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1820"/>
            <a:ext cx="3868340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27108"/>
            <a:ext cx="3868340" cy="4162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1820"/>
            <a:ext cx="3887391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27108"/>
            <a:ext cx="3887391" cy="4162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0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50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365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98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44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802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73250"/>
            <a:ext cx="7772400" cy="1555751"/>
          </a:xfrm>
          <a:ln algn="ctr"/>
        </p:spPr>
        <p:txBody>
          <a:bodyPr anchorCtr="1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801803" name="Rectangle 1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5540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34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788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050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03" y="1196752"/>
            <a:ext cx="9093068" cy="4752528"/>
          </a:xfrm>
        </p:spPr>
        <p:txBody>
          <a:bodyPr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79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90713"/>
            <a:ext cx="7946380" cy="1500187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08920"/>
            <a:ext cx="9144000" cy="1620000"/>
          </a:xfrm>
          <a:prstGeom prst="rect">
            <a:avLst/>
          </a:prstGeom>
          <a:solidFill>
            <a:srgbClr val="4E7DA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pt-BR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41" y="2708920"/>
            <a:ext cx="7886700" cy="1620000"/>
          </a:xfrm>
        </p:spPr>
        <p:txBody>
          <a:bodyPr anchor="ctr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4673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822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77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7357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6920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77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7448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834" y="3573016"/>
            <a:ext cx="8977313" cy="244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890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244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823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11/11/2019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60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2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3277508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5950350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944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2627550" y="1478378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626450" y="1478377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6625350" y="1478377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7439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644" y="68959"/>
            <a:ext cx="7894976" cy="111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63" y="6204855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1BEF0D-F0BB-DE4B-95CE-6DB70DBA9567}" type="datetimeFigureOut">
              <a:rPr lang="en-US" smtClean="0"/>
              <a:pPr/>
              <a:t>11/11/2019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6571" y="6226863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7363" y="1347830"/>
            <a:ext cx="8978256" cy="459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3212044" y="6208133"/>
            <a:ext cx="2648894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4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smtClean="0">
          <a:solidFill>
            <a:srgbClr val="2D719A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SzPct val="95000"/>
        <a:buFontTx/>
        <a:buBlip>
          <a:blip r:embed="rId27"/>
        </a:buBlip>
        <a:defRPr lang="en-US" sz="32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7"/>
        </a:buBlip>
        <a:defRPr lang="en-US" sz="28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7"/>
        </a:buBlip>
        <a:defRPr lang="en-US" sz="24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7"/>
        </a:buBlip>
        <a:defRPr lang="en-US" sz="20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7"/>
        </a:buBlip>
        <a:defRPr lang="en-US" sz="20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mandecoder.com/20-signs-your-guy-is-immature" TargetMode="External"/><Relationship Id="rId2" Type="http://schemas.openxmlformats.org/officeDocument/2006/relationships/hyperlink" Target="http://dp15dill.wordpress.com/video-games-and-virtual-societies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themodernman.com/relationship/why-do-women-hate-it-when-men-play-video-game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0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5"/>
          </p:nvPr>
        </p:nvSpPr>
        <p:spPr>
          <a:xfrm>
            <a:off x="1412311" y="4920870"/>
            <a:ext cx="5825202" cy="1415122"/>
          </a:xfrm>
        </p:spPr>
        <p:txBody>
          <a:bodyPr>
            <a:normAutofit fontScale="47500" lnSpcReduction="20000"/>
          </a:bodyPr>
          <a:lstStyle/>
          <a:p>
            <a:r>
              <a:rPr lang="pt-BR" dirty="0"/>
              <a:t>Geraldo </a:t>
            </a:r>
            <a:r>
              <a:rPr lang="pt-BR" dirty="0" err="1"/>
              <a:t>Xexéo</a:t>
            </a:r>
            <a:r>
              <a:rPr lang="pt-BR" dirty="0"/>
              <a:t>, </a:t>
            </a:r>
            <a:r>
              <a:rPr lang="pt-BR" dirty="0" err="1"/>
              <a:t>D.Sc</a:t>
            </a:r>
            <a:r>
              <a:rPr lang="pt-BR" dirty="0"/>
              <a:t>.</a:t>
            </a:r>
          </a:p>
          <a:p>
            <a:r>
              <a:rPr lang="pt-BR" dirty="0"/>
              <a:t>Departamento de Ciência da Computação/ Instituto de Matemática</a:t>
            </a:r>
          </a:p>
          <a:p>
            <a:r>
              <a:rPr lang="pt-BR" dirty="0"/>
              <a:t>Programa de Engenharia de Sistemas e Computação/COPPE</a:t>
            </a:r>
          </a:p>
          <a:p>
            <a:r>
              <a:rPr lang="pt-BR" dirty="0"/>
              <a:t>UFRJ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500" dirty="0"/>
              <a:t>Pesquisa do </a:t>
            </a:r>
            <a:r>
              <a:rPr lang="pt-BR" sz="4500" dirty="0" err="1"/>
              <a:t>Ludes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557533779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é um jogo por dentro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Quanto mais sofisticado, mais partes um jogo de computador precisa ter</a:t>
            </a:r>
          </a:p>
          <a:p>
            <a:pPr lvl="1"/>
            <a:r>
              <a:rPr lang="pt-BR" dirty="0"/>
              <a:t>Para fazer as coisas funcionarem</a:t>
            </a:r>
          </a:p>
          <a:p>
            <a:r>
              <a:rPr lang="pt-BR" dirty="0"/>
              <a:t>Quanto mais partes, mais organizado um jogo de computador precisa ser</a:t>
            </a:r>
          </a:p>
          <a:p>
            <a:pPr lvl="1"/>
            <a:r>
              <a:rPr lang="pt-BR" dirty="0"/>
              <a:t>Para entendermos como ele funciona e podermos trabalhar com 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011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6600" dirty="0"/>
              <a:t>Trabalho do </a:t>
            </a:r>
            <a:r>
              <a:rPr lang="pt-BR" sz="6600" dirty="0" err="1"/>
              <a:t>Ludes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192991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 xexeo@cos.ufrj.br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IV Workshop da Escola de Informática &amp; Computação do CEFET/RJ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12</a:t>
            </a:fld>
            <a:endParaRPr lang="pt-BR"/>
          </a:p>
        </p:txBody>
      </p:sp>
      <p:graphicFrame>
        <p:nvGraphicFramePr>
          <p:cNvPr id="6" name="Diagram 5"/>
          <p:cNvGraphicFramePr/>
          <p:nvPr/>
        </p:nvGraphicFramePr>
        <p:xfrm>
          <a:off x="-67656" y="-61099"/>
          <a:ext cx="8857429" cy="6041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047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 xexeo@cos.ufrj.br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IV Workshop da Escola de Informática &amp; Computação do CEFET/RJ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13</a:t>
            </a:fld>
            <a:endParaRPr lang="pt-BR"/>
          </a:p>
        </p:txBody>
      </p:sp>
      <p:graphicFrame>
        <p:nvGraphicFramePr>
          <p:cNvPr id="6" name="Diagram 5"/>
          <p:cNvGraphicFramePr/>
          <p:nvPr/>
        </p:nvGraphicFramePr>
        <p:xfrm>
          <a:off x="222420" y="111897"/>
          <a:ext cx="8740347" cy="5835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32-Point Star 6"/>
          <p:cNvSpPr/>
          <p:nvPr/>
        </p:nvSpPr>
        <p:spPr>
          <a:xfrm>
            <a:off x="3884139" y="2652584"/>
            <a:ext cx="1416908" cy="1400433"/>
          </a:xfrm>
          <a:prstGeom prst="star32">
            <a:avLst/>
          </a:prstGeom>
          <a:solidFill>
            <a:srgbClr val="FF0000"/>
          </a:solidFill>
          <a:ln w="76200">
            <a:solidFill>
              <a:srgbClr val="FFFF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pt-BR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22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 xexeo@cos.ufrj.br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IV Workshop da Escola de Informática &amp; Computação do CEFET/RJ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14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Framework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363" y="1187546"/>
            <a:ext cx="6711885" cy="439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12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se faz um jogo?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02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funciona um jogo?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34667473"/>
              </p:ext>
            </p:extLst>
          </p:nvPr>
        </p:nvGraphicFramePr>
        <p:xfrm>
          <a:off x="508268" y="1872574"/>
          <a:ext cx="6447234" cy="2911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U-Turn Arrow 2"/>
          <p:cNvSpPr/>
          <p:nvPr/>
        </p:nvSpPr>
        <p:spPr>
          <a:xfrm flipH="1" flipV="1">
            <a:off x="1139638" y="4568638"/>
            <a:ext cx="5330270" cy="1260662"/>
          </a:xfrm>
          <a:prstGeom prst="uturnArrow">
            <a:avLst>
              <a:gd name="adj1" fmla="val 314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12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A7BDD7-BE7A-4728-9D85-A856AC64C6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3A7BDD7-BE7A-4728-9D85-A856AC64C6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31A308-8306-4A6E-9058-7831368312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DF31A308-8306-4A6E-9058-7831368312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B5DAB0-AD85-44B5-9071-70E99D9C3C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02B5DAB0-AD85-44B5-9071-70E99D9C3C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7A53BA-2D60-4FDA-883C-D504745EE6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9A7A53BA-2D60-4FDA-883C-D504745EE6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67782B-0470-4F37-B564-D1D82EC78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DC67782B-0470-4F37-B564-D1D82EC78F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3B7305-9C94-4CF6-AF4B-C27544113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783B7305-9C94-4CF6-AF4B-C275441137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8BB98F-AA27-4B6C-9B4B-FB4CF99879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098BB98F-AA27-4B6C-9B4B-FB4CF99879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66BBE7-CD37-4C8A-950D-EA825BDE7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BD66BBE7-CD37-4C8A-950D-EA825BDE70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Modos de fazer um jogo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02081440"/>
              </p:ext>
            </p:extLst>
          </p:nvPr>
        </p:nvGraphicFramePr>
        <p:xfrm>
          <a:off x="508001" y="2097742"/>
          <a:ext cx="6447234" cy="3452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067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8EF025-C301-4139-B5AE-72CFEDA32B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298EF025-C301-4139-B5AE-72CFEDA32B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298EF025-C301-4139-B5AE-72CFEDA32B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298EF025-C301-4139-B5AE-72CFEDA32B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823080-ED69-4A7B-9CB0-4A86315FAC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3F823080-ED69-4A7B-9CB0-4A86315FAC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3F823080-ED69-4A7B-9CB0-4A86315FAC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3F823080-ED69-4A7B-9CB0-4A86315FAC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DF7289-057C-4CC3-9431-D59D23AA6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74DF7289-057C-4CC3-9431-D59D23AA6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74DF7289-057C-4CC3-9431-D59D23AA6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74DF7289-057C-4CC3-9431-D59D23AA6B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6645E4-84A1-4442-B40A-C5097AA6C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656645E4-84A1-4442-B40A-C5097AA6C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656645E4-84A1-4442-B40A-C5097AA6C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656645E4-84A1-4442-B40A-C5097AA6CE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989B42-BDA3-42D6-9C7D-00EC1E6CD9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B3989B42-BDA3-42D6-9C7D-00EC1E6CD9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B3989B42-BDA3-42D6-9C7D-00EC1E6CD9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B3989B42-BDA3-42D6-9C7D-00EC1E6CD9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D8E9EDD-3EB6-426F-93FF-801438997E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DD8E9EDD-3EB6-426F-93FF-801438997E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DD8E9EDD-3EB6-426F-93FF-801438997E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DD8E9EDD-3EB6-426F-93FF-801438997E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306DE9-EFF9-4827-843D-71FBB6420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17306DE9-EFF9-4827-843D-71FBB6420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17306DE9-EFF9-4827-843D-71FBB6420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17306DE9-EFF9-4827-843D-71FBB64206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43017D7-E754-4E82-BBE7-86367B25F8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graphicEl>
                                              <a:dgm id="{043017D7-E754-4E82-BBE7-86367B25F8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043017D7-E754-4E82-BBE7-86367B25F8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043017D7-E754-4E82-BBE7-86367B25F8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Game </a:t>
            </a:r>
            <a:r>
              <a:rPr lang="pt-BR" dirty="0" err="1"/>
              <a:t>Engine</a:t>
            </a:r>
            <a:r>
              <a:rPr lang="pt-BR" dirty="0"/>
              <a:t> </a:t>
            </a:r>
            <a:r>
              <a:rPr lang="pt-BR" dirty="0" err="1"/>
              <a:t>Architecture</a:t>
            </a:r>
            <a:endParaRPr lang="pt-BR" dirty="0"/>
          </a:p>
          <a:p>
            <a:pPr lvl="1"/>
            <a:r>
              <a:rPr lang="pt-BR" dirty="0"/>
              <a:t>Jason Gregory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Arquitetura de Jogos de Computador</a:t>
            </a:r>
            <a:endParaRPr lang="en-US" dirty="0"/>
          </a:p>
        </p:txBody>
      </p:sp>
      <p:pic>
        <p:nvPicPr>
          <p:cNvPr id="4" name="Picture 2" descr="http://www.gameenginebook.com/Fig-RuntimeAr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682" y="1929500"/>
            <a:ext cx="2846104" cy="37730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ameenginebook.com/Fig-RuntimeAr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36" y="0"/>
            <a:ext cx="7918710" cy="104976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75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o nosso curso?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05466259"/>
              </p:ext>
            </p:extLst>
          </p:nvPr>
        </p:nvGraphicFramePr>
        <p:xfrm>
          <a:off x="140531" y="1302129"/>
          <a:ext cx="8695818" cy="4833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9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93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93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93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4879">
                <a:tc>
                  <a:txBody>
                    <a:bodyPr/>
                    <a:lstStyle/>
                    <a:p>
                      <a:r>
                        <a:rPr lang="pt-BR" sz="1100" dirty="0"/>
                        <a:t>1º</a:t>
                      </a:r>
                      <a:r>
                        <a:rPr lang="pt-BR" sz="1100" baseline="0" dirty="0"/>
                        <a:t> 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100" dirty="0"/>
                        <a:t>2º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100" dirty="0"/>
                        <a:t>3º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100" dirty="0"/>
                        <a:t>4º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100" dirty="0"/>
                        <a:t>5º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100" dirty="0"/>
                        <a:t>6º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299">
                <a:tc>
                  <a:txBody>
                    <a:bodyPr/>
                    <a:lstStyle/>
                    <a:p>
                      <a:r>
                        <a:rPr lang="pt-BR" sz="1600" dirty="0"/>
                        <a:t>Introdução a Informática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Álgebra Linear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Estrutura de Dados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Banco de Dados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Análise</a:t>
                      </a:r>
                      <a:r>
                        <a:rPr lang="pt-BR" sz="1600" baseline="0" dirty="0"/>
                        <a:t> de Sistemas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Projeto de Sistemas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6253">
                <a:tc>
                  <a:txBody>
                    <a:bodyPr/>
                    <a:lstStyle/>
                    <a:p>
                      <a:r>
                        <a:rPr lang="pt-BR" sz="1600" dirty="0"/>
                        <a:t>Construção de Página Web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Fundamentos</a:t>
                      </a:r>
                      <a:r>
                        <a:rPr lang="pt-BR" sz="1600" baseline="0" dirty="0"/>
                        <a:t> de Algoritmos para Computação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Matemática</a:t>
                      </a:r>
                      <a:r>
                        <a:rPr lang="pt-BR" sz="1600" baseline="0" dirty="0"/>
                        <a:t> para Computação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Modelagem de Informação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Engenharia</a:t>
                      </a:r>
                      <a:r>
                        <a:rPr lang="pt-BR" sz="1600" baseline="0" dirty="0"/>
                        <a:t> de Software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Computação Gráfica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5170">
                <a:tc>
                  <a:txBody>
                    <a:bodyPr/>
                    <a:lstStyle/>
                    <a:p>
                      <a:r>
                        <a:rPr lang="pt-BR" sz="1600" dirty="0"/>
                        <a:t>Projeto e Desenvolvimento de Algoritmos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Organização de Computadores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Física para Computação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Probabilidade</a:t>
                      </a:r>
                      <a:r>
                        <a:rPr lang="pt-BR" sz="1600" baseline="0" dirty="0"/>
                        <a:t> e Estatística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Redes de Computadores I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Redes de Computadores II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299">
                <a:tc>
                  <a:txBody>
                    <a:bodyPr/>
                    <a:lstStyle/>
                    <a:p>
                      <a:r>
                        <a:rPr lang="pt-BR" sz="1600" dirty="0"/>
                        <a:t>Inglês</a:t>
                      </a:r>
                      <a:r>
                        <a:rPr lang="pt-BR" sz="1600" baseline="0" dirty="0"/>
                        <a:t> Instrumental</a:t>
                      </a:r>
                      <a:endParaRPr lang="pt-BR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Fundamentos</a:t>
                      </a:r>
                      <a:r>
                        <a:rPr lang="pt-BR" sz="1600" baseline="0" dirty="0"/>
                        <a:t> de Programação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Programação I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Programação</a:t>
                      </a:r>
                      <a:r>
                        <a:rPr lang="pt-BR" sz="1600" baseline="0" dirty="0"/>
                        <a:t> II 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Programação III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Empreendedorismo e Ética</a:t>
                      </a:r>
                      <a:r>
                        <a:rPr lang="pt-BR" sz="1600" baseline="0" dirty="0"/>
                        <a:t> Profissional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0299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Sistemas </a:t>
                      </a:r>
                      <a:r>
                        <a:rPr lang="pt-BR" sz="1600" dirty="0" err="1"/>
                        <a:t>Operacioanis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077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o </a:t>
            </a:r>
            <a:r>
              <a:rPr lang="pt-BR" dirty="0" err="1"/>
              <a:t>Ludes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 xexeo@cos.ufrj.br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IV Workshop da Escola de Informática &amp; Computação do CEFET/RJ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Laboratório de </a:t>
            </a:r>
            <a:r>
              <a:rPr lang="pt-BR" dirty="0" err="1"/>
              <a:t>Ludologia</a:t>
            </a:r>
            <a:r>
              <a:rPr lang="pt-BR" dirty="0"/>
              <a:t>, Engenharia e Simulação</a:t>
            </a:r>
          </a:p>
          <a:p>
            <a:r>
              <a:rPr lang="pt-BR" dirty="0" err="1"/>
              <a:t>Ludologia</a:t>
            </a:r>
            <a:endParaRPr lang="pt-BR" dirty="0"/>
          </a:p>
          <a:p>
            <a:pPr lvl="1"/>
            <a:r>
              <a:rPr lang="pt-BR" dirty="0"/>
              <a:t>Estudo dos Jogos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9515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óbvio?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83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Jogos são programados...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/>
              <a:t>Isso você já sabia...</a:t>
            </a:r>
          </a:p>
          <a:p>
            <a:r>
              <a:rPr lang="pt-BR" dirty="0"/>
              <a:t>Mas em que linguagem?</a:t>
            </a:r>
          </a:p>
          <a:p>
            <a:r>
              <a:rPr lang="pt-BR" dirty="0"/>
              <a:t>Várias!</a:t>
            </a:r>
          </a:p>
          <a:p>
            <a:pPr lvl="1"/>
            <a:r>
              <a:rPr lang="pt-BR" dirty="0"/>
              <a:t>Cada jogo em uma</a:t>
            </a:r>
          </a:p>
          <a:p>
            <a:pPr lvl="1"/>
            <a:r>
              <a:rPr lang="pt-BR" dirty="0"/>
              <a:t>Alguns jogos também em várias linguagens</a:t>
            </a:r>
          </a:p>
          <a:p>
            <a:pPr lvl="2"/>
            <a:r>
              <a:rPr lang="pt-BR" dirty="0"/>
              <a:t>Drivers em C, jogo em C++, scripts em Lua, otimizações em Assembler, truques de vídeo em CUDA</a:t>
            </a:r>
          </a:p>
          <a:p>
            <a:r>
              <a:rPr lang="pt-BR" dirty="0"/>
              <a:t>E usando também vários pacotes (</a:t>
            </a:r>
            <a:r>
              <a:rPr lang="pt-BR" dirty="0" err="1"/>
              <a:t>APIs</a:t>
            </a:r>
            <a:r>
              <a:rPr lang="pt-B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547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Jogos precisam de Computação Gráfica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Como desenhar</a:t>
            </a:r>
          </a:p>
          <a:p>
            <a:r>
              <a:rPr lang="pt-BR" dirty="0"/>
              <a:t>Como mudar a posição de objetos de maneira eficiente</a:t>
            </a:r>
          </a:p>
          <a:p>
            <a:r>
              <a:rPr lang="pt-BR" dirty="0"/>
              <a:t>Como aplicar iluminação</a:t>
            </a:r>
          </a:p>
          <a:p>
            <a:r>
              <a:rPr lang="pt-BR" dirty="0"/>
              <a:t>Como aplicar texturas</a:t>
            </a:r>
          </a:p>
          <a:p>
            <a:r>
              <a:rPr lang="pt-BR" dirty="0"/>
              <a:t>...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20" y="2460116"/>
            <a:ext cx="5108977" cy="383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98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Jogos precisam de Física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Como reage um objeto ao cair?</a:t>
            </a:r>
          </a:p>
          <a:p>
            <a:r>
              <a:rPr lang="pt-BR" dirty="0"/>
              <a:t>Como funciona a aceleração, a velocidade?</a:t>
            </a:r>
          </a:p>
          <a:p>
            <a:r>
              <a:rPr lang="pt-BR" dirty="0"/>
              <a:t>Como  funciona a gravitação?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142" y="3160414"/>
            <a:ext cx="4268701" cy="240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328" y="5723751"/>
            <a:ext cx="397416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/>
              <a:t>http://www.pocketgamer.co.uk/r/iPhone/Angry+Birds+Star+Wars/feature.asp?c=46389</a:t>
            </a:r>
          </a:p>
        </p:txBody>
      </p:sp>
    </p:spTree>
    <p:extLst>
      <p:ext uri="{BB962C8B-B14F-4D97-AF65-F5344CB8AC3E}">
        <p14:creationId xmlns:p14="http://schemas.microsoft.com/office/powerpoint/2010/main" val="458731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Jogos precisam de muita matemática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/>
              <a:t>Matemática?</a:t>
            </a:r>
          </a:p>
          <a:p>
            <a:r>
              <a:rPr lang="pt-BR" dirty="0"/>
              <a:t>Computação gráfica trabalha com matrizes, linhas, áreas, triângulos, cubos, etc...</a:t>
            </a:r>
          </a:p>
          <a:p>
            <a:pPr lvl="1"/>
            <a:r>
              <a:rPr lang="pt-BR" dirty="0"/>
              <a:t>Como saber que dois objetos se chocam</a:t>
            </a:r>
          </a:p>
          <a:p>
            <a:pPr lvl="2"/>
            <a:r>
              <a:rPr lang="pt-BR" dirty="0"/>
              <a:t>Como fazer isso de maneira eficiente</a:t>
            </a:r>
          </a:p>
          <a:p>
            <a:pPr lvl="1"/>
            <a:r>
              <a:rPr lang="pt-BR" dirty="0"/>
              <a:t>Como fazer zoom, pane, etc...</a:t>
            </a:r>
          </a:p>
        </p:txBody>
      </p:sp>
    </p:spTree>
    <p:extLst>
      <p:ext uri="{BB962C8B-B14F-4D97-AF65-F5344CB8AC3E}">
        <p14:creationId xmlns:p14="http://schemas.microsoft.com/office/powerpoint/2010/main" val="2262801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e o resto?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75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ver algumas cadeiras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/>
              <a:t>Sistemas Operacionais</a:t>
            </a:r>
          </a:p>
          <a:p>
            <a:pPr lvl="1"/>
            <a:r>
              <a:rPr lang="pt-BR" dirty="0"/>
              <a:t>Jogos são </a:t>
            </a:r>
            <a:r>
              <a:rPr lang="pt-BR" dirty="0" err="1"/>
              <a:t>mini-sistemas</a:t>
            </a:r>
            <a:r>
              <a:rPr lang="pt-BR" dirty="0"/>
              <a:t> operacionais. Principalmente jogos de alto desempenho.</a:t>
            </a:r>
          </a:p>
          <a:p>
            <a:r>
              <a:rPr lang="pt-BR" dirty="0"/>
              <a:t>Redes de Computadores</a:t>
            </a:r>
          </a:p>
          <a:p>
            <a:pPr lvl="1"/>
            <a:r>
              <a:rPr lang="pt-BR" dirty="0"/>
              <a:t>Jogos em rede? Como funcionam? </a:t>
            </a:r>
          </a:p>
          <a:p>
            <a:r>
              <a:rPr lang="pt-BR" dirty="0"/>
              <a:t>Probabilidade e Estatística</a:t>
            </a:r>
          </a:p>
          <a:p>
            <a:pPr lvl="1"/>
            <a:r>
              <a:rPr lang="pt-BR" dirty="0"/>
              <a:t>Jogos não podem se repetir</a:t>
            </a:r>
          </a:p>
        </p:txBody>
      </p:sp>
    </p:spTree>
    <p:extLst>
      <p:ext uri="{BB962C8B-B14F-4D97-AF65-F5344CB8AC3E}">
        <p14:creationId xmlns:p14="http://schemas.microsoft.com/office/powerpoint/2010/main" val="2233022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cadeiras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/>
              <a:t>Engenharia de Software </a:t>
            </a:r>
          </a:p>
          <a:p>
            <a:pPr lvl="1"/>
            <a:r>
              <a:rPr lang="pt-BR" dirty="0"/>
              <a:t>Como organizar um projeto de desenvolvimento?</a:t>
            </a:r>
          </a:p>
          <a:p>
            <a:pPr lvl="2"/>
            <a:r>
              <a:rPr lang="pt-BR" dirty="0"/>
              <a:t>De maneira tradicional?</a:t>
            </a:r>
          </a:p>
          <a:p>
            <a:pPr lvl="2"/>
            <a:r>
              <a:rPr lang="pt-BR" dirty="0"/>
              <a:t>De maneira ágil?</a:t>
            </a:r>
          </a:p>
          <a:p>
            <a:r>
              <a:rPr lang="pt-BR" dirty="0"/>
              <a:t>Empreendedorismo</a:t>
            </a:r>
          </a:p>
          <a:p>
            <a:pPr lvl="1"/>
            <a:r>
              <a:rPr lang="pt-BR" dirty="0"/>
              <a:t>Como fazer sua empresa de jogos?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77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Computação e Jogos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03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Video</a:t>
            </a:r>
            <a:r>
              <a:rPr lang="pt-BR" dirty="0"/>
              <a:t> Games são sistemas de informação muito complexos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Cada vez mais, cada </a:t>
            </a:r>
            <a:r>
              <a:rPr lang="pt-BR" dirty="0" err="1"/>
              <a:t>sub-área</a:t>
            </a:r>
            <a:r>
              <a:rPr lang="pt-BR" dirty="0"/>
              <a:t> da Computação está sendo explorada</a:t>
            </a:r>
            <a:endParaRPr lang="en-US" dirty="0"/>
          </a:p>
          <a:p>
            <a:r>
              <a:rPr lang="pt-BR" dirty="0"/>
              <a:t>As arquiteturas são cada vez mais complexas</a:t>
            </a:r>
          </a:p>
          <a:p>
            <a:r>
              <a:rPr lang="pt-BR" dirty="0"/>
              <a:t>Os projetos variam de 1 a milhares de pessoas</a:t>
            </a:r>
          </a:p>
          <a:p>
            <a:pPr lvl="1"/>
            <a:r>
              <a:rPr lang="pt-BR" dirty="0"/>
              <a:t>Projetos completos (+marketing) já chegaram na casa dos 500 milhões de dólares</a:t>
            </a:r>
          </a:p>
          <a:p>
            <a:r>
              <a:rPr lang="pt-BR" dirty="0"/>
              <a:t>Saber faz a diferença</a:t>
            </a:r>
          </a:p>
          <a:p>
            <a:pPr lvl="1"/>
            <a:r>
              <a:rPr lang="pt-BR" dirty="0"/>
              <a:t>Produtividade</a:t>
            </a:r>
          </a:p>
          <a:p>
            <a:pPr lvl="1"/>
            <a:r>
              <a:rPr lang="pt-BR" dirty="0"/>
              <a:t>Qualidade da solução</a:t>
            </a:r>
          </a:p>
          <a:p>
            <a:pPr lvl="1"/>
            <a:r>
              <a:rPr lang="pt-BR" dirty="0"/>
              <a:t>Busca de novos caminhos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9519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jogo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52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Perspectivas Profissionais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Mercado de 105 bilhões de dólares</a:t>
            </a:r>
          </a:p>
          <a:p>
            <a:r>
              <a:rPr lang="pt-BR" dirty="0"/>
              <a:t>Cada vez mais estúdios de desenvolvimento no Brasil</a:t>
            </a:r>
          </a:p>
          <a:p>
            <a:pPr lvl="1"/>
            <a:r>
              <a:rPr lang="pt-BR" dirty="0"/>
              <a:t>200 empresas</a:t>
            </a:r>
          </a:p>
          <a:p>
            <a:r>
              <a:rPr lang="pt-BR" dirty="0"/>
              <a:t>Pouca mão de obra especializada</a:t>
            </a:r>
          </a:p>
          <a:p>
            <a:r>
              <a:rPr lang="pt-BR" dirty="0"/>
              <a:t>Desenvolvimento </a:t>
            </a:r>
            <a:r>
              <a:rPr lang="pt-BR" dirty="0" err="1"/>
              <a:t>Indie</a:t>
            </a:r>
            <a:endParaRPr lang="pt-BR" dirty="0"/>
          </a:p>
          <a:p>
            <a:r>
              <a:rPr lang="pt-BR" dirty="0"/>
              <a:t>Muito trabalho</a:t>
            </a:r>
          </a:p>
          <a:p>
            <a:pPr lvl="1"/>
            <a:r>
              <a:rPr lang="pt-BR" dirty="0"/>
              <a:t>Não é área para preguiçosos</a:t>
            </a:r>
          </a:p>
          <a:p>
            <a:r>
              <a:rPr lang="pt-BR" dirty="0"/>
              <a:t>Espaço para inserção profissional em todo mundo</a:t>
            </a:r>
            <a:endParaRPr lang="en-US" dirty="0"/>
          </a:p>
        </p:txBody>
      </p:sp>
      <p:pic>
        <p:nvPicPr>
          <p:cNvPr id="1026" name="Picture 2" descr="http://s3.kotaku.com.br/wp-content/blogs.dir/11/files/2013/07/koppreview_kotakubr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226" y="2776995"/>
            <a:ext cx="2452811" cy="16035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51848" y="5816085"/>
            <a:ext cx="332655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/>
              <a:t>http://www.kotaku.com.br/review-knights-of-pen-and-paper-1-edition/</a:t>
            </a:r>
          </a:p>
        </p:txBody>
      </p:sp>
    </p:spTree>
    <p:extLst>
      <p:ext uri="{BB962C8B-B14F-4D97-AF65-F5344CB8AC3E}">
        <p14:creationId xmlns:p14="http://schemas.microsoft.com/office/powerpoint/2010/main" val="2465053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53" y="1746088"/>
            <a:ext cx="4231184" cy="423118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Aluno</a:t>
            </a:r>
            <a:r>
              <a:rPr lang="en-US"/>
              <a:t> do CEDERJ!</a:t>
            </a:r>
          </a:p>
        </p:txBody>
      </p:sp>
    </p:spTree>
    <p:extLst>
      <p:ext uri="{BB962C8B-B14F-4D97-AF65-F5344CB8AC3E}">
        <p14:creationId xmlns:p14="http://schemas.microsoft.com/office/powerpoint/2010/main" val="953019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Estética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0078" y="1486013"/>
            <a:ext cx="3971724" cy="145374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258403" y="1518307"/>
            <a:ext cx="2868788" cy="1446093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976032" y="2532357"/>
            <a:ext cx="2868788" cy="1446093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556" y="4284564"/>
            <a:ext cx="3734512" cy="439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644" y="5136860"/>
            <a:ext cx="2515217" cy="751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4853" y="5136860"/>
            <a:ext cx="3344677" cy="6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81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Divirta-se!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95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Então, vamos fazer jogos?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/>
              <a:t>Jogos são realmente muito interessantes</a:t>
            </a:r>
          </a:p>
          <a:p>
            <a:pPr lvl="1"/>
            <a:r>
              <a:rPr lang="pt-BR" dirty="0"/>
              <a:t>Eu quero fazer jogos</a:t>
            </a:r>
          </a:p>
          <a:p>
            <a:r>
              <a:rPr lang="pt-BR" dirty="0"/>
              <a:t>Outras áreas da Computação também são muito interessantes</a:t>
            </a:r>
          </a:p>
          <a:p>
            <a:pPr lvl="1"/>
            <a:r>
              <a:rPr lang="pt-BR" dirty="0"/>
              <a:t>Sistemas de Informação </a:t>
            </a:r>
          </a:p>
          <a:p>
            <a:pPr lvl="1"/>
            <a:r>
              <a:rPr lang="pt-BR" dirty="0"/>
              <a:t>Sistemas embarcados</a:t>
            </a:r>
          </a:p>
          <a:p>
            <a:pPr lvl="1"/>
            <a:r>
              <a:rPr lang="pt-BR" dirty="0" err="1"/>
              <a:t>Apps</a:t>
            </a:r>
            <a:endParaRPr lang="pt-BR" dirty="0"/>
          </a:p>
          <a:p>
            <a:r>
              <a:rPr lang="pt-BR" dirty="0"/>
              <a:t>Não use “antolhos”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65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saber mais?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http://ludes.cos.ufrj.br</a:t>
            </a:r>
          </a:p>
          <a:p>
            <a:r>
              <a:rPr lang="pt-BR" dirty="0"/>
              <a:t>IGDA </a:t>
            </a:r>
          </a:p>
          <a:p>
            <a:pPr lvl="1"/>
            <a:r>
              <a:rPr lang="pt-BR" dirty="0" err="1"/>
              <a:t>International</a:t>
            </a:r>
            <a:r>
              <a:rPr lang="pt-BR" dirty="0"/>
              <a:t> Game Designers </a:t>
            </a:r>
            <a:r>
              <a:rPr lang="pt-BR" dirty="0" err="1"/>
              <a:t>Association</a:t>
            </a:r>
            <a:endParaRPr lang="pt-BR" dirty="0"/>
          </a:p>
          <a:p>
            <a:pPr lvl="1"/>
            <a:r>
              <a:rPr lang="pt-BR" dirty="0"/>
              <a:t>Procure o capítulo do Rio no </a:t>
            </a:r>
            <a:r>
              <a:rPr lang="pt-BR" dirty="0" err="1"/>
              <a:t>Facebook</a:t>
            </a:r>
            <a:endParaRPr lang="pt-BR" dirty="0"/>
          </a:p>
          <a:p>
            <a:r>
              <a:rPr lang="pt-BR" dirty="0"/>
              <a:t>Vários grupos no </a:t>
            </a:r>
            <a:r>
              <a:rPr lang="pt-BR" dirty="0" err="1"/>
              <a:t>Facebook</a:t>
            </a:r>
            <a:endParaRPr lang="pt-BR" dirty="0"/>
          </a:p>
          <a:p>
            <a:pPr lvl="1"/>
            <a:r>
              <a:rPr lang="pt-BR" dirty="0" err="1"/>
              <a:t>Indie</a:t>
            </a:r>
            <a:r>
              <a:rPr lang="pt-BR" dirty="0"/>
              <a:t> Game </a:t>
            </a:r>
            <a:r>
              <a:rPr lang="pt-BR" dirty="0" err="1"/>
              <a:t>Developers</a:t>
            </a:r>
            <a:endParaRPr lang="pt-BR" dirty="0"/>
          </a:p>
          <a:p>
            <a:r>
              <a:rPr lang="pt-BR" dirty="0" err="1"/>
              <a:t>Gamasutra</a:t>
            </a:r>
            <a:endParaRPr lang="pt-BR" dirty="0"/>
          </a:p>
          <a:p>
            <a:r>
              <a:rPr lang="pt-BR" dirty="0"/>
              <a:t>Vários sites nacionais</a:t>
            </a:r>
          </a:p>
          <a:p>
            <a:r>
              <a:rPr lang="pt-BR" dirty="0"/>
              <a:t>Livros publicados no Brasil e no Exterior</a:t>
            </a:r>
          </a:p>
          <a:p>
            <a:pPr lvl="1"/>
            <a:r>
              <a:rPr lang="pt-BR" b="0" dirty="0"/>
              <a:t>A Arte do Game Design, por </a:t>
            </a:r>
            <a:r>
              <a:rPr lang="pt-BR" dirty="0"/>
              <a:t>Jesse </a:t>
            </a:r>
            <a:r>
              <a:rPr lang="pt-BR" dirty="0" err="1"/>
              <a:t>Schell</a:t>
            </a:r>
            <a:endParaRPr lang="pt-BR" dirty="0"/>
          </a:p>
          <a:p>
            <a:r>
              <a:rPr lang="pt-BR" dirty="0"/>
              <a:t>Baixe os </a:t>
            </a:r>
            <a:r>
              <a:rPr lang="pt-BR" dirty="0" err="1"/>
              <a:t>engines</a:t>
            </a:r>
            <a:r>
              <a:rPr lang="pt-BR" dirty="0"/>
              <a:t> citados e FAÇA SEU JOGO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116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08920"/>
            <a:ext cx="9144000" cy="1620000"/>
          </a:xfrm>
        </p:spPr>
        <p:txBody>
          <a:bodyPr>
            <a:noAutofit/>
          </a:bodyPr>
          <a:lstStyle/>
          <a:p>
            <a:r>
              <a:rPr lang="pt-BR" sz="6600" dirty="0"/>
              <a:t>LUDES.COS.UFRJ.BR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01242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http://dp15dill.wordpress.com/video-games-and-virtual-societies/</a:t>
            </a:r>
            <a:endParaRPr lang="en-US" dirty="0"/>
          </a:p>
          <a:p>
            <a:r>
              <a:rPr lang="en-US" dirty="0">
                <a:hlinkClick r:id="rId3"/>
              </a:rPr>
              <a:t>http://mandecoder.com/20-signs-your-guy-is-immature</a:t>
            </a:r>
            <a:endParaRPr lang="en-US" dirty="0"/>
          </a:p>
          <a:p>
            <a:r>
              <a:rPr lang="en-US" dirty="0">
                <a:hlinkClick r:id="rId4"/>
              </a:rPr>
              <a:t>http://www.themodernman.com/relationship/why-do-women-hate-it-when-men-play-video-games.html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803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são jogos?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Você sabe o que é um jogo?</a:t>
            </a:r>
          </a:p>
          <a:p>
            <a:r>
              <a:rPr lang="pt-BR" dirty="0"/>
              <a:t>Você sabe definir um jogo?</a:t>
            </a:r>
          </a:p>
          <a:p>
            <a:r>
              <a:rPr lang="pt-BR" dirty="0"/>
              <a:t>Existem várias definições, mas vamos ficar com uma bem antiga e uma bem moderna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40" y="3903024"/>
            <a:ext cx="2522222" cy="16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4283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34043" y="219846"/>
            <a:ext cx="7886700" cy="972000"/>
          </a:xfrm>
        </p:spPr>
        <p:txBody>
          <a:bodyPr/>
          <a:lstStyle/>
          <a:p>
            <a:r>
              <a:rPr lang="pt-BR"/>
              <a:t>Definição de Jogos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Huizinga</a:t>
            </a:r>
            <a:endParaRPr lang="pt-BR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/>
              <a:t>Atividade</a:t>
            </a:r>
          </a:p>
          <a:p>
            <a:r>
              <a:rPr lang="pt-BR"/>
              <a:t>Fora da vida comum, ordinária</a:t>
            </a:r>
          </a:p>
          <a:p>
            <a:r>
              <a:rPr lang="pt-BR"/>
              <a:t>Não séria</a:t>
            </a:r>
          </a:p>
          <a:p>
            <a:r>
              <a:rPr lang="pt-BR"/>
              <a:t>Fortemente absorvente</a:t>
            </a:r>
          </a:p>
          <a:p>
            <a:r>
              <a:rPr lang="pt-BR"/>
              <a:t>Não pode ser associada ao lucro ou interesse material</a:t>
            </a:r>
          </a:p>
          <a:p>
            <a:r>
              <a:rPr lang="pt-BR"/>
              <a:t>Acontece nas suas próprias fronteiras de tempo e espaço</a:t>
            </a:r>
          </a:p>
          <a:p>
            <a:r>
              <a:rPr lang="pt-BR"/>
              <a:t>Prossegue de acordo com regras</a:t>
            </a:r>
          </a:p>
          <a:p>
            <a:r>
              <a:rPr lang="pt-BR"/>
              <a:t>Cria agrupamentos sociais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/>
              <a:t>Zimmerman &amp; al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/>
              <a:t>Um jogo é um sistema onde jogadores engajam em um conflito artificial, definido por regras, que resulta em um efeito quantificável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74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Definição de Jogos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  xexeo@cos.ufrj.br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IV Workshop da Escola de Informática &amp; Computação do CEFET/RJ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4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Atividades sociais e culturais voluntárias,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significativas,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fortemente absorventes,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não-produtivas,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que se utilizam de um mundo abstrato,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com efeitos negociados no mundo real,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cujo desenvolvimento e resultado final é incerto,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onde um ou mais jogadores, ou equipes de jogadores,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modificam interativamente e de forma quantificável o estado de um sistema artificial,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possivelmente em busca de objetivos conflitantes,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por meio de decisões e ações,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algumas com a capacidade de atrapalhar o adversário,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sendo todo o processo regulado, orientado e limitado, por regras aceitas,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obtendo, com isso, uma recompensa psicológica, normalmente na forma de diversão, entretenimento, ou sensação de vitória sobre um adversário ou desafio.</a:t>
            </a:r>
          </a:p>
        </p:txBody>
      </p:sp>
    </p:spTree>
    <p:extLst>
      <p:ext uri="{BB962C8B-B14F-4D97-AF65-F5344CB8AC3E}">
        <p14:creationId xmlns:p14="http://schemas.microsoft.com/office/powerpoint/2010/main" val="1839878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Jogos são sistemas!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/>
              <a:t>Nós estudamos a construção de sistemas computacionais</a:t>
            </a:r>
          </a:p>
          <a:p>
            <a:pPr lvl="1"/>
            <a:r>
              <a:rPr lang="pt-BR" dirty="0"/>
              <a:t>Entender</a:t>
            </a:r>
          </a:p>
          <a:p>
            <a:pPr lvl="1"/>
            <a:r>
              <a:rPr lang="pt-BR" dirty="0"/>
              <a:t>Modelar</a:t>
            </a:r>
          </a:p>
          <a:p>
            <a:pPr lvl="1"/>
            <a:r>
              <a:rPr lang="pt-BR" dirty="0"/>
              <a:t>Projetar</a:t>
            </a:r>
          </a:p>
          <a:p>
            <a:pPr lvl="1"/>
            <a:r>
              <a:rPr lang="pt-BR" dirty="0"/>
              <a:t>Construir</a:t>
            </a:r>
          </a:p>
          <a:p>
            <a:pPr lvl="1"/>
            <a:r>
              <a:rPr lang="pt-BR" dirty="0"/>
              <a:t>Testar</a:t>
            </a:r>
          </a:p>
          <a:p>
            <a:pPr lvl="1"/>
            <a:r>
              <a:rPr lang="pt-BR" dirty="0"/>
              <a:t>Manter funcionando</a:t>
            </a:r>
          </a:p>
          <a:p>
            <a:pPr lvl="1"/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57899284"/>
              </p:ext>
            </p:extLst>
          </p:nvPr>
        </p:nvGraphicFramePr>
        <p:xfrm>
          <a:off x="5526228" y="2546489"/>
          <a:ext cx="2681568" cy="3247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1763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Vídeo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São Jogos</a:t>
            </a:r>
          </a:p>
          <a:p>
            <a:r>
              <a:rPr lang="pt-BR" dirty="0"/>
              <a:t>São Sistemas</a:t>
            </a:r>
          </a:p>
          <a:p>
            <a:r>
              <a:rPr lang="pt-BR" dirty="0"/>
              <a:t>São Computacionais</a:t>
            </a:r>
          </a:p>
          <a:p>
            <a:endParaRPr lang="pt-BR" dirty="0"/>
          </a:p>
          <a:p>
            <a:r>
              <a:rPr lang="pt-BR" dirty="0"/>
              <a:t>OPA! Vídeo Games são parte da nossa responsabilidade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55" y="1083797"/>
            <a:ext cx="4554483" cy="2561897"/>
          </a:xfrm>
          <a:prstGeom prst="rect">
            <a:avLst/>
          </a:prstGeom>
          <a:effectLst>
            <a:softEdge rad="190500"/>
          </a:effectLst>
        </p:spPr>
      </p:pic>
      <p:sp>
        <p:nvSpPr>
          <p:cNvPr id="5" name="TextBox 4"/>
          <p:cNvSpPr txBox="1"/>
          <p:nvPr/>
        </p:nvSpPr>
        <p:spPr>
          <a:xfrm>
            <a:off x="508001" y="5723751"/>
            <a:ext cx="31212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http://giphy.com/gifs/kKxoTrrGfx7B6</a:t>
            </a:r>
          </a:p>
        </p:txBody>
      </p:sp>
    </p:spTree>
    <p:extLst>
      <p:ext uri="{BB962C8B-B14F-4D97-AF65-F5344CB8AC3E}">
        <p14:creationId xmlns:p14="http://schemas.microsoft.com/office/powerpoint/2010/main" val="129396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Que responsabilidades temos em um </a:t>
            </a:r>
            <a:r>
              <a:rPr lang="pt-BR" dirty="0" err="1"/>
              <a:t>Vìdeo</a:t>
            </a:r>
            <a:r>
              <a:rPr lang="pt-BR" dirty="0"/>
              <a:t> Game?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Jesse </a:t>
            </a:r>
            <a:r>
              <a:rPr lang="pt-BR" dirty="0" err="1"/>
              <a:t>Schell</a:t>
            </a:r>
            <a:r>
              <a:rPr lang="pt-BR" dirty="0"/>
              <a:t> nos diz que um jogo tem 4 componentes principais: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03462773"/>
              </p:ext>
            </p:extLst>
          </p:nvPr>
        </p:nvGraphicFramePr>
        <p:xfrm>
          <a:off x="2035477" y="2724737"/>
          <a:ext cx="5518874" cy="3413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05602" y="4751787"/>
            <a:ext cx="1200259" cy="1292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082" y="4712899"/>
            <a:ext cx="1712055" cy="128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tt0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602" y="2654299"/>
            <a:ext cx="1239953" cy="190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0" descr="http://4.bp.blogspot.com/_H2sXuP54rh0/TTJVBmKzl2I/AAAAAAAAAG4/f3Wv3fZ1vyM/s1600/scrabble-for-iphone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87" y="2297213"/>
            <a:ext cx="1235725" cy="17569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23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presentacaoLudesXexe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D719A"/>
        </a:solidFill>
      </a:spPr>
      <a:bodyPr rtlCol="0" anchor="ctr">
        <a:spAutoFit/>
      </a:bodyPr>
      <a:lstStyle>
        <a:defPPr algn="ctr">
          <a:defRPr sz="2400" b="1" dirty="0" smtClean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mplate Ludes.potx" id="{46A93FAF-1DBD-4E18-9B65-252654BA87DC}" vid="{3366FF25-CE61-4409-B912-537D68118A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000 Introducao ao Curso de Jogos</Template>
  <TotalTime>2358</TotalTime>
  <Words>1198</Words>
  <Application>Microsoft Office PowerPoint</Application>
  <PresentationFormat>On-screen Show (4:3)</PresentationFormat>
  <Paragraphs>239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Calibri</vt:lpstr>
      <vt:lpstr>Tahoma</vt:lpstr>
      <vt:lpstr>Arial</vt:lpstr>
      <vt:lpstr>Wingdings</vt:lpstr>
      <vt:lpstr>ApresentacaoLudesXexeo</vt:lpstr>
      <vt:lpstr>Pesquisa do Ludes</vt:lpstr>
      <vt:lpstr>O que é o Ludes</vt:lpstr>
      <vt:lpstr>O que é um jogo</vt:lpstr>
      <vt:lpstr>O que são jogos?</vt:lpstr>
      <vt:lpstr>Definição de Jogos</vt:lpstr>
      <vt:lpstr>Definição de Jogos</vt:lpstr>
      <vt:lpstr>Jogos são sistemas!</vt:lpstr>
      <vt:lpstr>Vídeo Games</vt:lpstr>
      <vt:lpstr>Que responsabilidades temos em um Vìdeo Game?</vt:lpstr>
      <vt:lpstr>Como é um jogo por dentro</vt:lpstr>
      <vt:lpstr>Trabalho do Ludes</vt:lpstr>
      <vt:lpstr>PowerPoint Presentation</vt:lpstr>
      <vt:lpstr>PowerPoint Presentation</vt:lpstr>
      <vt:lpstr>Framework</vt:lpstr>
      <vt:lpstr>Como se faz um jogo?</vt:lpstr>
      <vt:lpstr>Como funciona um jogo?</vt:lpstr>
      <vt:lpstr>Modos de fazer um jogo</vt:lpstr>
      <vt:lpstr>Arquitetura de Jogos de Computador</vt:lpstr>
      <vt:lpstr>E o nosso curso?</vt:lpstr>
      <vt:lpstr>O que é óbvio?</vt:lpstr>
      <vt:lpstr>Jogos são programados...</vt:lpstr>
      <vt:lpstr>Jogos precisam de Computação Gráfica</vt:lpstr>
      <vt:lpstr>Jogos precisam de Física</vt:lpstr>
      <vt:lpstr>Jogos precisam de muita matemática</vt:lpstr>
      <vt:lpstr>Mas e o resto?</vt:lpstr>
      <vt:lpstr>Vamos ver algumas cadeiras</vt:lpstr>
      <vt:lpstr>Mais cadeiras</vt:lpstr>
      <vt:lpstr>Computação e Jogos</vt:lpstr>
      <vt:lpstr>Video Games são sistemas de informação muito complexos</vt:lpstr>
      <vt:lpstr>Perspectivas Profissionais</vt:lpstr>
      <vt:lpstr>Aluno do CEDERJ!</vt:lpstr>
      <vt:lpstr>Medindo Estética</vt:lpstr>
      <vt:lpstr>Divirta-se!</vt:lpstr>
      <vt:lpstr>Então, vamos fazer jogos?</vt:lpstr>
      <vt:lpstr>Como saber mais?</vt:lpstr>
      <vt:lpstr>LUDES.COS.UFRJ.BR</vt:lpstr>
      <vt:lpstr>Imagens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Xexeo</dc:creator>
  <cp:lastModifiedBy>Geraldo Xexéo</cp:lastModifiedBy>
  <cp:revision>45</cp:revision>
  <dcterms:created xsi:type="dcterms:W3CDTF">2014-08-27T12:28:17Z</dcterms:created>
  <dcterms:modified xsi:type="dcterms:W3CDTF">2019-11-11T22:15:20Z</dcterms:modified>
</cp:coreProperties>
</file>